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8"/>
  </p:handoutMasterIdLst>
  <p:sldIdLst>
    <p:sldId id="256" r:id="rId2"/>
    <p:sldId id="258" r:id="rId3"/>
    <p:sldId id="257" r:id="rId4"/>
    <p:sldId id="284" r:id="rId5"/>
    <p:sldId id="289" r:id="rId6"/>
    <p:sldId id="28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3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DAB20B3-2E49-4041-A14F-D42D4F7BB3B1}" type="datetimeFigureOut">
              <a:rPr lang="en-US" smtClean="0"/>
              <a:pPr/>
              <a:t>1/29/2017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DF52FEF-0BB5-4CA9-B282-26BE5BE058F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AEA4BD-A4F2-4F3D-A20E-62EFEA222E77}" type="datetimeFigureOut">
              <a:rPr lang="en-US" smtClean="0"/>
              <a:pPr/>
              <a:t>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657F2C-5F78-4155-A440-B78C813C327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AEA4BD-A4F2-4F3D-A20E-62EFEA222E77}" type="datetimeFigureOut">
              <a:rPr lang="en-US" smtClean="0"/>
              <a:pPr/>
              <a:t>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657F2C-5F78-4155-A440-B78C813C327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AEA4BD-A4F2-4F3D-A20E-62EFEA222E77}" type="datetimeFigureOut">
              <a:rPr lang="en-US" smtClean="0"/>
              <a:pPr/>
              <a:t>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657F2C-5F78-4155-A440-B78C813C327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AEA4BD-A4F2-4F3D-A20E-62EFEA222E77}" type="datetimeFigureOut">
              <a:rPr lang="en-US" smtClean="0"/>
              <a:pPr/>
              <a:t>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657F2C-5F78-4155-A440-B78C813C327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AEA4BD-A4F2-4F3D-A20E-62EFEA222E77}" type="datetimeFigureOut">
              <a:rPr lang="en-US" smtClean="0"/>
              <a:pPr/>
              <a:t>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657F2C-5F78-4155-A440-B78C813C327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AEA4BD-A4F2-4F3D-A20E-62EFEA222E77}" type="datetimeFigureOut">
              <a:rPr lang="en-US" smtClean="0"/>
              <a:pPr/>
              <a:t>1/29/2017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657F2C-5F78-4155-A440-B78C813C327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AEA4BD-A4F2-4F3D-A20E-62EFEA222E77}" type="datetimeFigureOut">
              <a:rPr lang="en-US" smtClean="0"/>
              <a:pPr/>
              <a:t>1/29/2017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657F2C-5F78-4155-A440-B78C813C327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AEA4BD-A4F2-4F3D-A20E-62EFEA222E77}" type="datetimeFigureOut">
              <a:rPr lang="en-US" smtClean="0"/>
              <a:pPr/>
              <a:t>1/29/2017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657F2C-5F78-4155-A440-B78C813C327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AEA4BD-A4F2-4F3D-A20E-62EFEA222E77}" type="datetimeFigureOut">
              <a:rPr lang="en-US" smtClean="0"/>
              <a:pPr/>
              <a:t>1/29/2017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657F2C-5F78-4155-A440-B78C813C327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EA4BD-A4F2-4F3D-A20E-62EFEA222E77}" type="datetimeFigureOut">
              <a:rPr lang="en-US" smtClean="0"/>
              <a:pPr/>
              <a:t>1/29/2017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657F2C-5F78-4155-A440-B78C813C327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EA4BD-A4F2-4F3D-A20E-62EFEA222E77}" type="datetimeFigureOut">
              <a:rPr lang="en-US" smtClean="0"/>
              <a:pPr/>
              <a:t>1/29/2017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657F2C-5F78-4155-A440-B78C813C327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AEA4BD-A4F2-4F3D-A20E-62EFEA222E77}" type="datetimeFigureOut">
              <a:rPr lang="en-US" smtClean="0"/>
              <a:pPr/>
              <a:t>1/29/2017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657F2C-5F78-4155-A440-B78C813C327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weebly.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0"/>
            <a:ext cx="9144000" cy="7010400"/>
          </a:xfrm>
        </p:spPr>
        <p:txBody>
          <a:bodyPr>
            <a:normAutofit fontScale="90000"/>
          </a:bodyPr>
          <a:lstStyle/>
          <a:p>
            <a:r>
              <a:rPr lang="en-US" b="1" dirty="0" smtClean="0"/>
              <a:t>                 Create a Webpage</a:t>
            </a:r>
            <a:r>
              <a:rPr lang="en-US" u="sng" dirty="0" smtClean="0"/>
              <a:t/>
            </a:r>
            <a:br>
              <a:rPr lang="en-US" u="sng" dirty="0" smtClean="0"/>
            </a:br>
            <a:r>
              <a:rPr lang="en-US" b="1" dirty="0" smtClean="0"/>
              <a:t>1. Go to </a:t>
            </a:r>
            <a:r>
              <a:rPr lang="en-US" dirty="0" smtClean="0">
                <a:hlinkClick r:id="rId2"/>
              </a:rPr>
              <a:t>http://www.weebly.com</a:t>
            </a:r>
            <a:r>
              <a:rPr lang="en-US" dirty="0" smtClean="0"/>
              <a:t/>
            </a:r>
            <a:br>
              <a:rPr lang="en-US" dirty="0" smtClean="0"/>
            </a:br>
            <a:r>
              <a:rPr lang="en-US" b="1" dirty="0" smtClean="0"/>
              <a:t>2. Sign Up Free</a:t>
            </a:r>
            <a:br>
              <a:rPr lang="en-US" b="1" dirty="0" smtClean="0"/>
            </a:br>
            <a:r>
              <a:rPr lang="en-US" b="1" dirty="0" smtClean="0"/>
              <a:t>3. What's the Focus of Your Site? </a:t>
            </a:r>
            <a:br>
              <a:rPr lang="en-US" b="1" dirty="0" smtClean="0"/>
            </a:br>
            <a:r>
              <a:rPr lang="en-US" dirty="0" smtClean="0"/>
              <a:t>Select</a:t>
            </a:r>
            <a:r>
              <a:rPr lang="en-US" b="1" dirty="0" smtClean="0"/>
              <a:t> “Site” </a:t>
            </a:r>
            <a:r>
              <a:rPr lang="en-US" dirty="0" smtClean="0"/>
              <a:t/>
            </a:r>
            <a:br>
              <a:rPr lang="en-US" dirty="0" smtClean="0"/>
            </a:br>
            <a:r>
              <a:rPr lang="en-US" b="1" dirty="0" smtClean="0"/>
              <a:t>4. Choose a Theme</a:t>
            </a:r>
            <a:r>
              <a:rPr lang="en-US" dirty="0" smtClean="0"/>
              <a:t/>
            </a:r>
            <a:br>
              <a:rPr lang="en-US" dirty="0" smtClean="0"/>
            </a:br>
            <a:r>
              <a:rPr lang="en-US" dirty="0" smtClean="0"/>
              <a:t>Select “</a:t>
            </a:r>
            <a:r>
              <a:rPr lang="en-US" b="1" dirty="0" smtClean="0"/>
              <a:t>Choose</a:t>
            </a:r>
            <a:r>
              <a:rPr lang="en-US" dirty="0" smtClean="0"/>
              <a:t>” after picking  theme.</a:t>
            </a:r>
            <a:br>
              <a:rPr lang="en-US" dirty="0" smtClean="0"/>
            </a:br>
            <a:r>
              <a:rPr lang="en-US" b="1" dirty="0" smtClean="0"/>
              <a:t> 5.</a:t>
            </a:r>
            <a:r>
              <a:rPr lang="en-US" dirty="0" smtClean="0"/>
              <a:t> This is called Website Domain. This is the address where people will find your website online. Use the first box only for the Website Domain. </a:t>
            </a:r>
            <a:br>
              <a:rPr lang="en-US" dirty="0" smtClean="0"/>
            </a:b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0"/>
            <a:ext cx="8001000" cy="6477000"/>
          </a:xfrm>
        </p:spPr>
        <p:txBody>
          <a:bodyPr>
            <a:normAutofit/>
          </a:bodyPr>
          <a:lstStyle/>
          <a:p>
            <a:r>
              <a:rPr lang="en-US" b="1" dirty="0" smtClean="0"/>
              <a:t>6.</a:t>
            </a:r>
            <a:r>
              <a:rPr lang="en-US" dirty="0" smtClean="0"/>
              <a:t> For this assignment, type in the first box your first name initial, then your last name. (Ex. John Smith would be jsmith@weebly.com)</a:t>
            </a:r>
            <a:br>
              <a:rPr lang="en-US" dirty="0" smtClean="0"/>
            </a:br>
            <a:r>
              <a:rPr lang="en-US" b="1" dirty="0" smtClean="0"/>
              <a:t> 7.</a:t>
            </a:r>
            <a:r>
              <a:rPr lang="en-US" dirty="0" smtClean="0"/>
              <a:t> Place the pointer to “</a:t>
            </a:r>
            <a:r>
              <a:rPr lang="en-US" b="1" dirty="0" smtClean="0"/>
              <a:t>My Site</a:t>
            </a:r>
            <a:r>
              <a:rPr lang="en-US" dirty="0" smtClean="0"/>
              <a:t>” and click on “</a:t>
            </a:r>
            <a:r>
              <a:rPr lang="en-US" b="1" dirty="0" smtClean="0"/>
              <a:t>Text</a:t>
            </a:r>
            <a:r>
              <a:rPr lang="en-US" dirty="0" smtClean="0"/>
              <a:t>.” Then type in your company name on the text.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81000"/>
            <a:ext cx="8153400" cy="6248400"/>
          </a:xfrm>
        </p:spPr>
        <p:txBody>
          <a:bodyPr>
            <a:normAutofit fontScale="90000"/>
          </a:bodyPr>
          <a:lstStyle/>
          <a:p>
            <a:r>
              <a:rPr lang="en-US" b="1" dirty="0" smtClean="0"/>
              <a:t> 8.  </a:t>
            </a:r>
            <a:r>
              <a:rPr lang="en-US" dirty="0" smtClean="0"/>
              <a:t>Use “</a:t>
            </a:r>
            <a:r>
              <a:rPr lang="en-US" b="1" dirty="0" smtClean="0"/>
              <a:t>Click to add headline</a:t>
            </a:r>
            <a:r>
              <a:rPr lang="en-US" dirty="0" smtClean="0"/>
              <a:t>” to write a sort sentence about your company’s product or service. </a:t>
            </a:r>
            <a:br>
              <a:rPr lang="en-US" dirty="0" smtClean="0"/>
            </a:br>
            <a:r>
              <a:rPr lang="en-US" b="1" dirty="0" smtClean="0"/>
              <a:t>9</a:t>
            </a:r>
            <a:r>
              <a:rPr lang="en-US" dirty="0" smtClean="0"/>
              <a:t>. Use the icons on the left side of the website to add text, pictures, and other things to enhance your website.</a:t>
            </a:r>
            <a:br>
              <a:rPr lang="en-US" dirty="0" smtClean="0"/>
            </a:br>
            <a:r>
              <a:rPr lang="en-US" b="1" dirty="0" smtClean="0"/>
              <a:t> 10</a:t>
            </a:r>
            <a:r>
              <a:rPr lang="en-US" dirty="0" smtClean="0"/>
              <a:t>. Click the “</a:t>
            </a:r>
            <a:r>
              <a:rPr lang="en-US" b="1" dirty="0" smtClean="0"/>
              <a:t>About</a:t>
            </a:r>
            <a:r>
              <a:rPr lang="en-US" dirty="0" smtClean="0"/>
              <a:t>” tab next to the “</a:t>
            </a:r>
            <a:r>
              <a:rPr lang="en-US" b="1" dirty="0" smtClean="0"/>
              <a:t>Home</a:t>
            </a:r>
            <a:r>
              <a:rPr lang="en-US" dirty="0" smtClean="0"/>
              <a:t>” tab. </a:t>
            </a:r>
            <a:br>
              <a:rPr lang="en-US" dirty="0" smtClean="0"/>
            </a:b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086600"/>
          </a:xfrm>
        </p:spPr>
        <p:txBody>
          <a:bodyPr>
            <a:normAutofit/>
          </a:bodyPr>
          <a:lstStyle/>
          <a:p>
            <a:r>
              <a:rPr lang="en-US" b="1" dirty="0" smtClean="0"/>
              <a:t>11</a:t>
            </a:r>
            <a:r>
              <a:rPr lang="en-US" dirty="0" smtClean="0"/>
              <a:t>. Click on the “</a:t>
            </a:r>
            <a:r>
              <a:rPr lang="en-US" b="1" dirty="0" smtClean="0"/>
              <a:t>Text</a:t>
            </a:r>
            <a:r>
              <a:rPr lang="en-US" dirty="0" smtClean="0"/>
              <a:t>” button to the left side of the page. Drag and drop the “</a:t>
            </a:r>
            <a:r>
              <a:rPr lang="en-US" b="1" dirty="0" smtClean="0"/>
              <a:t>Text</a:t>
            </a:r>
            <a:r>
              <a:rPr lang="en-US" dirty="0" smtClean="0"/>
              <a:t>” button to the right side of the page.  </a:t>
            </a:r>
            <a:br>
              <a:rPr lang="en-US" dirty="0" smtClean="0"/>
            </a:br>
            <a:r>
              <a:rPr lang="en-US" b="1" dirty="0" smtClean="0"/>
              <a:t> 12. </a:t>
            </a:r>
            <a:r>
              <a:rPr lang="en-US" dirty="0" smtClean="0"/>
              <a:t>Click on to the “</a:t>
            </a:r>
            <a:r>
              <a:rPr lang="en-US" b="1" dirty="0" smtClean="0"/>
              <a:t>click her to edit</a:t>
            </a:r>
            <a:r>
              <a:rPr lang="en-US" dirty="0" smtClean="0"/>
              <a:t>” and start writing something about the company.</a:t>
            </a:r>
            <a:br>
              <a:rPr lang="en-US" dirty="0" smtClean="0"/>
            </a:br>
            <a:r>
              <a:rPr lang="en-US" b="1" dirty="0" smtClean="0"/>
              <a:t> 13</a:t>
            </a:r>
            <a:r>
              <a:rPr lang="en-US" dirty="0" smtClean="0"/>
              <a:t>.Click the “</a:t>
            </a:r>
            <a:r>
              <a:rPr lang="en-US" b="1" dirty="0" smtClean="0"/>
              <a:t>Contact</a:t>
            </a:r>
            <a:r>
              <a:rPr lang="en-US" dirty="0" smtClean="0"/>
              <a:t>” tab next to the “</a:t>
            </a:r>
            <a:r>
              <a:rPr lang="en-US" b="1" dirty="0" smtClean="0"/>
              <a:t>About</a:t>
            </a:r>
            <a:r>
              <a:rPr lang="en-US" dirty="0" smtClean="0"/>
              <a:t>” tab.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normAutofit fontScale="90000"/>
          </a:bodyPr>
          <a:lstStyle/>
          <a:p>
            <a:r>
              <a:rPr lang="en-US" b="1" dirty="0" smtClean="0"/>
              <a:t>14</a:t>
            </a:r>
            <a:r>
              <a:rPr lang="en-US" dirty="0" smtClean="0"/>
              <a:t>. Click on the “</a:t>
            </a:r>
            <a:r>
              <a:rPr lang="en-US" b="1" dirty="0" smtClean="0"/>
              <a:t>Text</a:t>
            </a:r>
            <a:r>
              <a:rPr lang="en-US" dirty="0" smtClean="0"/>
              <a:t>” button to the left side of the page. Drag and drop the “</a:t>
            </a:r>
            <a:r>
              <a:rPr lang="en-US" b="1" dirty="0" smtClean="0"/>
              <a:t>Text</a:t>
            </a:r>
            <a:r>
              <a:rPr lang="en-US" dirty="0" smtClean="0"/>
              <a:t>” button to the right side of the page.  </a:t>
            </a:r>
            <a:br>
              <a:rPr lang="en-US" dirty="0" smtClean="0"/>
            </a:br>
            <a:r>
              <a:rPr lang="en-US" b="1" dirty="0" smtClean="0"/>
              <a:t> 15.</a:t>
            </a:r>
            <a:r>
              <a:rPr lang="en-US" dirty="0" smtClean="0"/>
              <a:t> Click on to the “</a:t>
            </a:r>
            <a:r>
              <a:rPr lang="en-US" b="1" dirty="0" smtClean="0"/>
              <a:t>click her to edit</a:t>
            </a:r>
            <a:r>
              <a:rPr lang="en-US" dirty="0" smtClean="0"/>
              <a:t>” and write the contact  information of the company. </a:t>
            </a:r>
            <a:br>
              <a:rPr lang="en-US" dirty="0" smtClean="0"/>
            </a:br>
            <a:r>
              <a:rPr lang="en-US" b="1" dirty="0" smtClean="0"/>
              <a:t> 16. </a:t>
            </a:r>
            <a:r>
              <a:rPr lang="en-US" dirty="0" smtClean="0"/>
              <a:t> Add more pages by clicking the “Pages” tab on top of the page next to “</a:t>
            </a:r>
            <a:r>
              <a:rPr lang="en-US" b="1" dirty="0" smtClean="0"/>
              <a:t>Theme.</a:t>
            </a:r>
            <a:r>
              <a:rPr lang="en-US" dirty="0" smtClean="0"/>
              <a:t>” </a:t>
            </a:r>
            <a:br>
              <a:rPr lang="en-US"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fontScale="90000"/>
          </a:bodyPr>
          <a:lstStyle/>
          <a:p>
            <a:r>
              <a:rPr lang="en-US" b="1" dirty="0" smtClean="0"/>
              <a:t>17</a:t>
            </a:r>
            <a:r>
              <a:rPr lang="en-US" dirty="0" smtClean="0"/>
              <a:t>. After finishing, click the “</a:t>
            </a:r>
            <a:r>
              <a:rPr lang="en-US" b="1" dirty="0" smtClean="0"/>
              <a:t>Publish</a:t>
            </a:r>
            <a:r>
              <a:rPr lang="en-US" dirty="0" smtClean="0"/>
              <a:t>” button on the top right side of the website to publish the website. </a:t>
            </a:r>
            <a:br>
              <a:rPr lang="en-US" dirty="0" smtClean="0"/>
            </a:br>
            <a:r>
              <a:rPr lang="en-US" b="1" dirty="0" smtClean="0"/>
              <a:t>18</a:t>
            </a:r>
            <a:r>
              <a:rPr lang="en-US" dirty="0" smtClean="0"/>
              <a:t>. Choose Your Website Domain.  </a:t>
            </a:r>
            <a:br>
              <a:rPr lang="en-US" dirty="0" smtClean="0"/>
            </a:br>
            <a:r>
              <a:rPr lang="en-US" dirty="0" smtClean="0"/>
              <a:t>It will ask to “</a:t>
            </a:r>
            <a:r>
              <a:rPr lang="en-US" i="1" dirty="0" smtClean="0"/>
              <a:t>Use a Sub-domain of Weebly.com</a:t>
            </a:r>
            <a:r>
              <a:rPr lang="en-US" dirty="0" smtClean="0"/>
              <a:t>” press “</a:t>
            </a:r>
            <a:r>
              <a:rPr lang="en-US" b="1" dirty="0" smtClean="0"/>
              <a:t>continue</a:t>
            </a:r>
            <a:r>
              <a:rPr lang="en-US" dirty="0" smtClean="0"/>
              <a:t>.“</a:t>
            </a:r>
            <a:br>
              <a:rPr lang="en-US" dirty="0" smtClean="0"/>
            </a:br>
            <a:r>
              <a:rPr lang="en-US" b="1" dirty="0" smtClean="0"/>
              <a:t>19</a:t>
            </a:r>
            <a:r>
              <a:rPr lang="en-US" dirty="0" smtClean="0"/>
              <a:t>. Categorize Your Website:</a:t>
            </a:r>
            <a:br>
              <a:rPr lang="en-US" dirty="0" smtClean="0"/>
            </a:br>
            <a:r>
              <a:rPr lang="en-US" dirty="0" smtClean="0"/>
              <a:t> Select “</a:t>
            </a:r>
            <a:r>
              <a:rPr lang="en-US" b="1" dirty="0" smtClean="0"/>
              <a:t>Education</a:t>
            </a:r>
            <a:r>
              <a:rPr lang="en-US" dirty="0" smtClean="0"/>
              <a:t>.“ </a:t>
            </a:r>
            <a:br>
              <a:rPr lang="en-US" dirty="0" smtClean="0"/>
            </a:b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TotalTime>
  <Words>146</Words>
  <Application>Microsoft Office PowerPoint</Application>
  <PresentationFormat>On-screen Show (4:3)</PresentationFormat>
  <Paragraphs>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                 Create a Webpage 1. Go to http://www.weebly.com 2. Sign Up Free 3. What's the Focus of Your Site?  Select “Site”  4. Choose a Theme Select “Choose” after picking  theme.  5. This is called Website Domain. This is the address where people will find your website online. Use the first box only for the Website Domain.  </vt:lpstr>
      <vt:lpstr>6. For this assignment, type in the first box your first name initial, then your last name. (Ex. John Smith would be jsmith@weebly.com)  7. Place the pointer to “My Site” and click on “Text.” Then type in your company name on the text.</vt:lpstr>
      <vt:lpstr> 8.  Use “Click to add headline” to write a sort sentence about your company’s product or service.  9. Use the icons on the left side of the website to add text, pictures, and other things to enhance your website.  10. Click the “About” tab next to the “Home” tab.  </vt:lpstr>
      <vt:lpstr>11. Click on the “Text” button to the left side of the page. Drag and drop the “Text” button to the right side of the page.    12. Click on to the “click her to edit” and start writing something about the company.  13.Click the “Contact” tab next to the “About” tab. </vt:lpstr>
      <vt:lpstr>14. Click on the “Text” button to the left side of the page. Drag and drop the “Text” button to the right side of the page.    15. Click on to the “click her to edit” and write the contact  information of the company.   16.  Add more pages by clicking the “Pages” tab on top of the page next to “Theme.”  </vt:lpstr>
      <vt:lpstr>17. After finishing, click the “Publish” button on the top right side of the website to publish the website.  18. Choose Your Website Domain.   It will ask to “Use a Sub-domain of Weebly.com” press “continue.“ 19. Categorize Your Website:  Select “Education.“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Arcega</dc:creator>
  <cp:lastModifiedBy>Alex Arcega</cp:lastModifiedBy>
  <cp:revision>48</cp:revision>
  <dcterms:created xsi:type="dcterms:W3CDTF">2014-09-07T02:13:37Z</dcterms:created>
  <dcterms:modified xsi:type="dcterms:W3CDTF">2017-01-30T04:23:10Z</dcterms:modified>
</cp:coreProperties>
</file>