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68" r:id="rId2"/>
    <p:sldId id="270" r:id="rId3"/>
    <p:sldId id="269" r:id="rId4"/>
    <p:sldId id="271" r:id="rId5"/>
    <p:sldId id="256" r:id="rId6"/>
    <p:sldId id="258" r:id="rId7"/>
    <p:sldId id="277" r:id="rId8"/>
    <p:sldId id="274" r:id="rId9"/>
    <p:sldId id="273"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216" y="48"/>
      </p:cViewPr>
      <p:guideLst>
        <p:guide orient="horz" pos="2160"/>
        <p:guide pos="3840"/>
      </p:guideLst>
    </p:cSldViewPr>
  </p:slideViewPr>
  <p:notesTextViewPr>
    <p:cViewPr>
      <p:scale>
        <a:sx n="1" d="1"/>
        <a:sy n="1" d="1"/>
      </p:scale>
      <p:origin x="0" y="0"/>
    </p:cViewPr>
  </p:notesTextViewPr>
  <p:sorterViewPr>
    <p:cViewPr varScale="1">
      <p:scale>
        <a:sx n="1" d="1"/>
        <a:sy n="1" d="1"/>
      </p:scale>
      <p:origin x="0" y="-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73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073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53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4728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289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29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180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364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46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2647F38-B617-4D2F-AE0A-013F0C4D2C5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1130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23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97236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95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56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33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812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86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974589"/>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8086" y="4911511"/>
            <a:ext cx="6815669" cy="1515533"/>
          </a:xfrm>
        </p:spPr>
        <p:txBody>
          <a:bodyPr>
            <a:normAutofit fontScale="90000"/>
          </a:bodyPr>
          <a:lstStyle/>
          <a:p>
            <a:r>
              <a:rPr lang="en-US" dirty="0" smtClean="0"/>
              <a:t/>
            </a:r>
            <a:br>
              <a:rPr lang="en-US" dirty="0" smtClean="0"/>
            </a:br>
            <a:r>
              <a:rPr lang="en-US" dirty="0" smtClean="0"/>
              <a:t>Shark Tank</a:t>
            </a:r>
            <a:br>
              <a:rPr lang="en-US" dirty="0" smtClean="0"/>
            </a:br>
            <a:r>
              <a:rPr lang="en-US" dirty="0" smtClean="0"/>
              <a:t>Project</a:t>
            </a:r>
            <a:endParaRPr lang="en-US" dirty="0"/>
          </a:p>
        </p:txBody>
      </p:sp>
      <p:pic>
        <p:nvPicPr>
          <p:cNvPr id="1026" name="Picture 2" descr="Image result for shark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299" y="355827"/>
            <a:ext cx="5651241" cy="424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4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do</a:t>
            </a:r>
            <a:r>
              <a:rPr lang="en-US" dirty="0" smtClean="0"/>
              <a:t> </a:t>
            </a:r>
            <a:r>
              <a:rPr lang="en-US" dirty="0"/>
              <a:t>you </a:t>
            </a:r>
            <a:r>
              <a:rPr lang="en-US" dirty="0" smtClean="0"/>
              <a:t>plan to beat </a:t>
            </a:r>
            <a:r>
              <a:rPr lang="en-US" dirty="0"/>
              <a:t>the competition</a:t>
            </a:r>
            <a:r>
              <a:rPr lang="en-US" dirty="0" smtClean="0"/>
              <a:t>?</a:t>
            </a:r>
            <a:br>
              <a:rPr lang="en-US" dirty="0" smtClean="0"/>
            </a:br>
            <a:r>
              <a:rPr lang="en-US" dirty="0" smtClean="0"/>
              <a:t>Provide details and examples.</a:t>
            </a:r>
            <a:endParaRPr lang="en-US" dirty="0"/>
          </a:p>
        </p:txBody>
      </p:sp>
    </p:spTree>
    <p:extLst>
      <p:ext uri="{BB962C8B-B14F-4D97-AF65-F5344CB8AC3E}">
        <p14:creationId xmlns:p14="http://schemas.microsoft.com/office/powerpoint/2010/main" val="1122350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Advertisements (i.e., social media, </a:t>
            </a:r>
            <a:r>
              <a:rPr lang="en-US" dirty="0" err="1" smtClean="0"/>
              <a:t>t.v</a:t>
            </a:r>
            <a:r>
              <a:rPr lang="en-US" dirty="0" smtClean="0"/>
              <a:t>., </a:t>
            </a:r>
            <a:br>
              <a:rPr lang="en-US" dirty="0" smtClean="0"/>
            </a:br>
            <a:r>
              <a:rPr lang="en-US" dirty="0" smtClean="0"/>
              <a:t>radio, billboards)</a:t>
            </a:r>
            <a:endParaRPr lang="en-US" dirty="0"/>
          </a:p>
        </p:txBody>
      </p:sp>
      <p:sp>
        <p:nvSpPr>
          <p:cNvPr id="3" name="Title 1"/>
          <p:cNvSpPr txBox="1">
            <a:spLocks/>
          </p:cNvSpPr>
          <p:nvPr/>
        </p:nvSpPr>
        <p:spPr>
          <a:xfrm>
            <a:off x="1382487" y="2832703"/>
            <a:ext cx="9601196" cy="1303867"/>
          </a:xfrm>
          <a:prstGeom prst="rect">
            <a:avLst/>
          </a:prstGeom>
          <a:effectLst/>
        </p:spPr>
        <p:txBody>
          <a:bodyPr vert="horz" lIns="91440" tIns="45720" rIns="91440" bIns="45720" rtlCol="0" anchor="ctr">
            <a:normAutofit fontScale="6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Provide </a:t>
            </a:r>
            <a:r>
              <a:rPr lang="en-US" sz="4400" dirty="0" smtClean="0">
                <a:ln w="3175" cmpd="sng">
                  <a:noFill/>
                </a:ln>
                <a:solidFill>
                  <a:schemeClr val="tx1">
                    <a:lumMod val="85000"/>
                    <a:lumOff val="15000"/>
                  </a:schemeClr>
                </a:solidFill>
                <a:latin typeface="+mj-lt"/>
                <a:ea typeface="+mj-ea"/>
                <a:cs typeface="+mj-cs"/>
              </a:rPr>
              <a:t>the cost of the a</a:t>
            </a:r>
            <a:r>
              <a:rPr kumimoji="0" lang="en-US" sz="4400" b="0"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dvertisements</a:t>
            </a:r>
            <a:r>
              <a:rPr kumimoji="0" lang="en-US"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 (i.e., </a:t>
            </a:r>
            <a:r>
              <a:rPr kumimoji="0" lang="en-US" sz="4400" b="0" i="0" u="none" strike="noStrike" kern="1200" cap="none" spc="0" normalizeH="0" baseline="0" noProof="0" dirty="0" err="1" smtClean="0">
                <a:ln w="3175" cmpd="sng">
                  <a:noFill/>
                </a:ln>
                <a:solidFill>
                  <a:schemeClr val="tx1">
                    <a:lumMod val="85000"/>
                    <a:lumOff val="15000"/>
                  </a:schemeClr>
                </a:solidFill>
                <a:effectLst/>
                <a:uLnTx/>
                <a:uFillTx/>
                <a:latin typeface="+mj-lt"/>
                <a:ea typeface="+mj-ea"/>
                <a:cs typeface="+mj-cs"/>
              </a:rPr>
              <a:t>t.v</a:t>
            </a:r>
            <a:r>
              <a:rPr kumimoji="0" lang="en-US"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 </a:t>
            </a:r>
            <a:br>
              <a:rPr kumimoji="0" lang="en-US"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br>
            <a:r>
              <a:rPr kumimoji="0" lang="en-US"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radio, billboards) per month. Research the cost.</a:t>
            </a:r>
            <a:endParaRPr kumimoji="0" lang="en-US" sz="4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extLst>
      <p:ext uri="{BB962C8B-B14F-4D97-AF65-F5344CB8AC3E}">
        <p14:creationId xmlns:p14="http://schemas.microsoft.com/office/powerpoint/2010/main" val="2911214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you products (Pictures) </a:t>
            </a:r>
            <a:endParaRPr lang="en-US" dirty="0"/>
          </a:p>
        </p:txBody>
      </p:sp>
    </p:spTree>
    <p:extLst>
      <p:ext uri="{BB962C8B-B14F-4D97-AF65-F5344CB8AC3E}">
        <p14:creationId xmlns:p14="http://schemas.microsoft.com/office/powerpoint/2010/main" val="2583536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of your products or services</a:t>
            </a:r>
            <a:endParaRPr lang="en-US" dirty="0"/>
          </a:p>
        </p:txBody>
      </p:sp>
    </p:spTree>
    <p:extLst>
      <p:ext uri="{BB962C8B-B14F-4D97-AF65-F5344CB8AC3E}">
        <p14:creationId xmlns:p14="http://schemas.microsoft.com/office/powerpoint/2010/main" val="306606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70361"/>
          </a:xfrm>
        </p:spPr>
        <p:txBody>
          <a:bodyPr/>
          <a:lstStyle/>
          <a:p>
            <a:r>
              <a:rPr lang="en-US" dirty="0" smtClean="0"/>
              <a:t>What is the purpose of this project?</a:t>
            </a:r>
            <a:br>
              <a:rPr lang="en-US" dirty="0" smtClean="0"/>
            </a:br>
            <a:r>
              <a:rPr lang="en-US" dirty="0" smtClean="0"/>
              <a:t/>
            </a:r>
            <a:br>
              <a:rPr lang="en-US" dirty="0" smtClean="0"/>
            </a:br>
            <a:r>
              <a:rPr lang="en-US" dirty="0" smtClean="0"/>
              <a:t>The purpose of this project is to teach students how to be an entrepreneur.</a:t>
            </a:r>
            <a:endParaRPr lang="en-US" dirty="0"/>
          </a:p>
        </p:txBody>
      </p:sp>
    </p:spTree>
    <p:extLst>
      <p:ext uri="{BB962C8B-B14F-4D97-AF65-F5344CB8AC3E}">
        <p14:creationId xmlns:p14="http://schemas.microsoft.com/office/powerpoint/2010/main" val="423912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9" y="365125"/>
            <a:ext cx="10880271" cy="6411232"/>
          </a:xfrm>
        </p:spPr>
        <p:txBody>
          <a:bodyPr>
            <a:normAutofit fontScale="90000"/>
          </a:bodyPr>
          <a:lstStyle/>
          <a:p>
            <a:pPr algn="ctr"/>
            <a:r>
              <a:rPr lang="en-US" b="1" dirty="0" smtClean="0"/>
              <a:t>Scenario:</a:t>
            </a:r>
            <a:r>
              <a:rPr lang="en-US" dirty="0"/>
              <a:t/>
            </a:r>
            <a:br>
              <a:rPr lang="en-US" dirty="0"/>
            </a:br>
            <a:r>
              <a:rPr lang="en-US" dirty="0"/>
              <a:t> </a:t>
            </a:r>
            <a:r>
              <a:rPr lang="en-US" dirty="0" smtClean="0"/>
              <a:t>You are given $10,000 </a:t>
            </a:r>
            <a:r>
              <a:rPr lang="en-US" dirty="0" smtClean="0"/>
              <a:t>to be a contestant on the TV show “Shark Tank.”</a:t>
            </a:r>
            <a:r>
              <a:rPr lang="en-US" dirty="0"/>
              <a:t/>
            </a:r>
            <a:br>
              <a:rPr lang="en-US" dirty="0"/>
            </a:br>
            <a:r>
              <a:rPr lang="en-US" dirty="0" smtClean="0"/>
              <a:t>Your assignment is to create a new product or service. It does not have to be a new product or service. It can be a new and improved product or service. You will create a sales pitch for your business proposal.  </a:t>
            </a:r>
            <a:r>
              <a:rPr lang="en-US" dirty="0"/>
              <a:t/>
            </a:r>
            <a:br>
              <a:rPr lang="en-US" dirty="0"/>
            </a:br>
            <a:r>
              <a:rPr lang="en-US" dirty="0"/>
              <a:t>As you create your project, think </a:t>
            </a:r>
            <a:r>
              <a:rPr lang="en-US" dirty="0" smtClean="0"/>
              <a:t>of a  product or service that we can use in you local area (Antelope Valley). </a:t>
            </a:r>
            <a:r>
              <a:rPr lang="en-US" dirty="0"/>
              <a:t/>
            </a:r>
            <a:br>
              <a:rPr lang="en-US" dirty="0"/>
            </a:br>
            <a:endParaRPr lang="en-US" dirty="0"/>
          </a:p>
        </p:txBody>
      </p:sp>
    </p:spTree>
    <p:extLst>
      <p:ext uri="{BB962C8B-B14F-4D97-AF65-F5344CB8AC3E}">
        <p14:creationId xmlns:p14="http://schemas.microsoft.com/office/powerpoint/2010/main" val="339448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22" y="1818367"/>
            <a:ext cx="10515600" cy="1325563"/>
          </a:xfrm>
        </p:spPr>
        <p:txBody>
          <a:bodyPr>
            <a:normAutofit fontScale="90000"/>
          </a:bodyPr>
          <a:lstStyle/>
          <a:p>
            <a:pPr algn="ctr"/>
            <a:r>
              <a:rPr lang="en-US" b="1" dirty="0" smtClean="0"/>
              <a:t>Project Template </a:t>
            </a:r>
            <a:br>
              <a:rPr lang="en-US" b="1" dirty="0" smtClean="0"/>
            </a:br>
            <a:r>
              <a:rPr lang="en-US" b="1" dirty="0" smtClean="0"/>
              <a:t/>
            </a:r>
            <a:br>
              <a:rPr lang="en-US" b="1" dirty="0" smtClean="0"/>
            </a:br>
            <a:r>
              <a:rPr lang="en-US" dirty="0" smtClean="0"/>
              <a:t>Use this template as a guide to do your project. Be creative with you ideas and the PowerPoint slides (i.e., sales pitch, backgrounds, pictures, and other useful information to sell your idea to the investors on the show. The instructor will grade your PowerPoint on the information and visuals. </a:t>
            </a:r>
            <a:endParaRPr lang="en-US" dirty="0"/>
          </a:p>
        </p:txBody>
      </p:sp>
    </p:spTree>
    <p:extLst>
      <p:ext uri="{BB962C8B-B14F-4D97-AF65-F5344CB8AC3E}">
        <p14:creationId xmlns:p14="http://schemas.microsoft.com/office/powerpoint/2010/main" val="407911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4851" y="339511"/>
            <a:ext cx="6815669" cy="1515533"/>
          </a:xfrm>
        </p:spPr>
        <p:txBody>
          <a:bodyPr>
            <a:normAutofit fontScale="90000"/>
          </a:bodyPr>
          <a:lstStyle/>
          <a:p>
            <a:r>
              <a:rPr lang="en-US" dirty="0" smtClean="0"/>
              <a:t>Shark Tank Project</a:t>
            </a:r>
            <a:endParaRPr lang="en-US" dirty="0"/>
          </a:p>
        </p:txBody>
      </p:sp>
      <p:sp>
        <p:nvSpPr>
          <p:cNvPr id="3" name="Subtitle 2"/>
          <p:cNvSpPr>
            <a:spLocks noGrp="1"/>
          </p:cNvSpPr>
          <p:nvPr>
            <p:ph type="subTitle" idx="1"/>
          </p:nvPr>
        </p:nvSpPr>
        <p:spPr>
          <a:xfrm>
            <a:off x="2945491" y="4854786"/>
            <a:ext cx="6815669" cy="1947816"/>
          </a:xfrm>
        </p:spPr>
        <p:txBody>
          <a:bodyPr>
            <a:noAutofit/>
          </a:bodyPr>
          <a:lstStyle/>
          <a:p>
            <a:r>
              <a:rPr lang="en-US" sz="1800" b="1" dirty="0" smtClean="0"/>
              <a:t>Student Name </a:t>
            </a:r>
            <a:r>
              <a:rPr lang="en-US" sz="1800" b="1" dirty="0" smtClean="0"/>
              <a:t>(Full Name)</a:t>
            </a:r>
            <a:endParaRPr lang="en-US" sz="1800" b="1" dirty="0" smtClean="0"/>
          </a:p>
          <a:p>
            <a:r>
              <a:rPr lang="en-US" sz="1800" b="1" dirty="0" smtClean="0"/>
              <a:t>Period Number</a:t>
            </a:r>
          </a:p>
          <a:p>
            <a:r>
              <a:rPr lang="en-US" sz="1800" b="1" dirty="0" smtClean="0"/>
              <a:t>Date</a:t>
            </a:r>
            <a:endParaRPr lang="en-US" sz="1800" b="1" dirty="0"/>
          </a:p>
        </p:txBody>
      </p:sp>
      <p:pic>
        <p:nvPicPr>
          <p:cNvPr id="3074" name="Picture 2" descr="Image result for shark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604" y="1855044"/>
            <a:ext cx="5211383" cy="272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0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9" y="0"/>
            <a:ext cx="8450035" cy="3878718"/>
          </a:xfrm>
        </p:spPr>
        <p:txBody>
          <a:bodyPr>
            <a:normAutofit fontScale="90000"/>
          </a:bodyPr>
          <a:lstStyle/>
          <a:p>
            <a:r>
              <a:rPr lang="en-US" dirty="0" smtClean="0"/>
              <a:t>How </a:t>
            </a:r>
            <a:r>
              <a:rPr lang="en-US" dirty="0" smtClean="0"/>
              <a:t>are you going to present</a:t>
            </a:r>
            <a:r>
              <a:rPr lang="en-US" dirty="0" smtClean="0"/>
              <a:t> </a:t>
            </a:r>
            <a:br>
              <a:rPr lang="en-US" dirty="0" smtClean="0"/>
            </a:br>
            <a:r>
              <a:rPr lang="en-US" dirty="0" smtClean="0"/>
              <a:t>(sales pitch) your product to the investors in Shark Tank? </a:t>
            </a:r>
            <a:br>
              <a:rPr lang="en-US" dirty="0" smtClean="0"/>
            </a:br>
            <a:r>
              <a:rPr lang="en-US" dirty="0" smtClean="0"/>
              <a:t>Example: </a:t>
            </a:r>
            <a:br>
              <a:rPr lang="en-US" dirty="0" smtClean="0"/>
            </a:br>
            <a:r>
              <a:rPr lang="en-US" dirty="0" smtClean="0"/>
              <a:t>- Explain how your product or service work.</a:t>
            </a:r>
            <a:br>
              <a:rPr lang="en-US" dirty="0" smtClean="0"/>
            </a:br>
            <a:r>
              <a:rPr lang="en-US" dirty="0" smtClean="0"/>
              <a:t>- Dress professional</a:t>
            </a:r>
            <a:br>
              <a:rPr lang="en-US" dirty="0" smtClean="0"/>
            </a:br>
            <a:r>
              <a:rPr lang="en-US" dirty="0" smtClean="0"/>
              <a:t>- Bring some samples of the pro</a:t>
            </a:r>
            <a:r>
              <a:rPr lang="en-US" dirty="0" smtClean="0"/>
              <a:t>duct.</a:t>
            </a:r>
            <a:br>
              <a:rPr lang="en-US" dirty="0" smtClean="0"/>
            </a:br>
            <a:r>
              <a:rPr lang="en-US" dirty="0" smtClean="0"/>
              <a:t>- PowerPoint presentation</a:t>
            </a:r>
            <a:br>
              <a:rPr lang="en-US" dirty="0" smtClean="0"/>
            </a:br>
            <a:r>
              <a:rPr lang="en-US" dirty="0" smtClean="0"/>
              <a:t>- Short video</a:t>
            </a:r>
            <a:br>
              <a:rPr lang="en-US" dirty="0" smtClean="0"/>
            </a:br>
            <a:endParaRPr lang="en-US" dirty="0"/>
          </a:p>
        </p:txBody>
      </p:sp>
      <p:pic>
        <p:nvPicPr>
          <p:cNvPr id="5122" name="Picture 2" descr="Image result for shark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001" y="3274063"/>
            <a:ext cx="5495699" cy="309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01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3018"/>
          </a:xfrm>
        </p:spPr>
        <p:txBody>
          <a:bodyPr>
            <a:normAutofit fontScale="90000"/>
          </a:bodyPr>
          <a:lstStyle/>
          <a:p>
            <a:r>
              <a:rPr lang="en-US" dirty="0" smtClean="0">
                <a:effectLst/>
              </a:rPr>
              <a:t/>
            </a:r>
            <a:br>
              <a:rPr lang="en-US" dirty="0" smtClean="0">
                <a:effectLst/>
              </a:rPr>
            </a:br>
            <a:r>
              <a:rPr lang="en-US" dirty="0" smtClean="0">
                <a:effectLst/>
              </a:rPr>
              <a:t/>
            </a:r>
            <a:br>
              <a:rPr lang="en-US" dirty="0" smtClean="0">
                <a:effectLst/>
              </a:rPr>
            </a:br>
            <a:r>
              <a:rPr lang="en-US" dirty="0" smtClean="0"/>
              <a:t>How </a:t>
            </a:r>
            <a:r>
              <a:rPr lang="en-US" dirty="0"/>
              <a:t>much would it cost to manufacture this </a:t>
            </a:r>
            <a:r>
              <a:rPr lang="en-US" dirty="0" smtClean="0"/>
              <a:t>product or service?</a:t>
            </a:r>
            <a:br>
              <a:rPr lang="en-US" dirty="0" smtClean="0"/>
            </a:br>
            <a:r>
              <a:rPr lang="en-US" dirty="0" smtClean="0"/>
              <a:t/>
            </a:r>
            <a:br>
              <a:rPr lang="en-US" dirty="0" smtClean="0"/>
            </a:br>
            <a:r>
              <a:rPr lang="en-US" dirty="0" smtClean="0"/>
              <a:t>Office </a:t>
            </a:r>
            <a:r>
              <a:rPr lang="en-US" dirty="0"/>
              <a:t>space/warehouse/factory rental</a:t>
            </a:r>
            <a:br>
              <a:rPr lang="en-US" dirty="0"/>
            </a:br>
            <a:r>
              <a:rPr lang="en-US" dirty="0"/>
              <a:t>Utility costs (electricity/water)</a:t>
            </a:r>
            <a:br>
              <a:rPr lang="en-US" dirty="0"/>
            </a:br>
            <a:r>
              <a:rPr lang="en-US" dirty="0"/>
              <a:t>Product costs</a:t>
            </a:r>
            <a:br>
              <a:rPr lang="en-US" dirty="0"/>
            </a:br>
            <a:r>
              <a:rPr lang="en-US" dirty="0"/>
              <a:t>Labor</a:t>
            </a:r>
            <a:br>
              <a:rPr lang="en-US" dirty="0"/>
            </a:br>
            <a:r>
              <a:rPr lang="en-US" dirty="0"/>
              <a:t>Advertising</a:t>
            </a:r>
            <a:br>
              <a:rPr lang="en-US" dirty="0"/>
            </a:br>
            <a:r>
              <a:rPr lang="en-US" dirty="0"/>
              <a:t/>
            </a:r>
            <a:br>
              <a:rPr lang="en-US" dirty="0"/>
            </a:br>
            <a:endParaRPr lang="en-US" dirty="0"/>
          </a:p>
        </p:txBody>
      </p:sp>
    </p:spTree>
    <p:extLst>
      <p:ext uri="{BB962C8B-B14F-4D97-AF65-F5344CB8AC3E}">
        <p14:creationId xmlns:p14="http://schemas.microsoft.com/office/powerpoint/2010/main" val="87469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375808"/>
            <a:ext cx="12058650" cy="2914650"/>
          </a:xfrm>
        </p:spPr>
        <p:txBody>
          <a:bodyPr/>
          <a:lstStyle/>
          <a:p>
            <a:r>
              <a:rPr lang="en-US" dirty="0" smtClean="0">
                <a:effectLst/>
              </a:rPr>
              <a:t/>
            </a:r>
            <a:br>
              <a:rPr lang="en-US" dirty="0" smtClean="0">
                <a:effectLst/>
              </a:rPr>
            </a:br>
            <a:r>
              <a:rPr lang="en-US" dirty="0"/>
              <a:t>Who </a:t>
            </a:r>
            <a:r>
              <a:rPr lang="en-US" dirty="0" smtClean="0"/>
              <a:t>would you target as the consumers for your product?</a:t>
            </a:r>
            <a:r>
              <a:rPr lang="en-US" dirty="0"/>
              <a:t/>
            </a:r>
            <a:br>
              <a:rPr lang="en-US" dirty="0"/>
            </a:br>
            <a:r>
              <a:rPr lang="en-US" dirty="0" smtClean="0"/>
              <a:t>Region/state? </a:t>
            </a:r>
            <a:br>
              <a:rPr lang="en-US" dirty="0" smtClean="0"/>
            </a:br>
            <a:r>
              <a:rPr lang="en-US" dirty="0" smtClean="0"/>
              <a:t>Age? Gender</a:t>
            </a:r>
            <a:r>
              <a:rPr lang="en-US" dirty="0"/>
              <a:t>?</a:t>
            </a:r>
            <a:br>
              <a:rPr lang="en-US" dirty="0"/>
            </a:br>
            <a:r>
              <a:rPr lang="en-US" dirty="0"/>
              <a:t>Income level/social class?</a:t>
            </a:r>
            <a:br>
              <a:rPr lang="en-US" dirty="0"/>
            </a:br>
            <a:endParaRPr lang="en-US" dirty="0"/>
          </a:p>
        </p:txBody>
      </p:sp>
      <p:pic>
        <p:nvPicPr>
          <p:cNvPr id="6146" name="Picture 2" descr="Image result for target aud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989" y="113352"/>
            <a:ext cx="5665561" cy="265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3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1132"/>
          </a:xfrm>
        </p:spPr>
        <p:txBody>
          <a:bodyPr>
            <a:normAutofit fontScale="90000"/>
          </a:bodyPr>
          <a:lstStyle/>
          <a:p>
            <a:r>
              <a:rPr lang="en-US" dirty="0" smtClean="0">
                <a:effectLst/>
              </a:rPr>
              <a:t/>
            </a:r>
            <a:br>
              <a:rPr lang="en-US" dirty="0" smtClean="0">
                <a:effectLst/>
              </a:rPr>
            </a:br>
            <a:r>
              <a:rPr lang="en-US" dirty="0"/>
              <a:t>How much would you </a:t>
            </a:r>
            <a:r>
              <a:rPr lang="en-US" dirty="0" smtClean="0"/>
              <a:t>sell the product or service?</a:t>
            </a:r>
            <a:br>
              <a:rPr lang="en-US" dirty="0" smtClean="0"/>
            </a:br>
            <a:r>
              <a:rPr lang="en-US" dirty="0" smtClean="0"/>
              <a:t>If there a similar product or service? If so, what is the price?</a:t>
            </a:r>
            <a:br>
              <a:rPr lang="en-US" dirty="0" smtClean="0"/>
            </a:br>
            <a:r>
              <a:rPr lang="en-US" dirty="0" smtClean="0"/>
              <a:t/>
            </a:r>
            <a:br>
              <a:rPr lang="en-US" dirty="0" smtClean="0"/>
            </a:br>
            <a:r>
              <a:rPr lang="en-US" dirty="0" smtClean="0"/>
              <a:t>How </a:t>
            </a:r>
            <a:r>
              <a:rPr lang="en-US" dirty="0"/>
              <a:t>many buyers do you </a:t>
            </a:r>
            <a:r>
              <a:rPr lang="en-US" dirty="0" smtClean="0"/>
              <a:t>estimate? Try to be realistic in your expectations. </a:t>
            </a:r>
            <a:br>
              <a:rPr lang="en-US" dirty="0" smtClean="0"/>
            </a:br>
            <a:r>
              <a:rPr lang="en-US" dirty="0"/>
              <a:t/>
            </a:r>
            <a:br>
              <a:rPr lang="en-US" dirty="0"/>
            </a:br>
            <a:r>
              <a:rPr lang="en-US" dirty="0" smtClean="0"/>
              <a:t>What do you </a:t>
            </a:r>
            <a:r>
              <a:rPr lang="en-US" dirty="0"/>
              <a:t>expect </a:t>
            </a:r>
            <a:r>
              <a:rPr lang="en-US" dirty="0" smtClean="0"/>
              <a:t>to make (profits) with your new idea?</a:t>
            </a:r>
            <a:r>
              <a:rPr lang="en-US" dirty="0"/>
              <a:t/>
            </a:r>
            <a:br>
              <a:rPr lang="en-US" dirty="0"/>
            </a:br>
            <a:endParaRPr lang="en-US" dirty="0"/>
          </a:p>
        </p:txBody>
      </p:sp>
    </p:spTree>
    <p:extLst>
      <p:ext uri="{BB962C8B-B14F-4D97-AF65-F5344CB8AC3E}">
        <p14:creationId xmlns:p14="http://schemas.microsoft.com/office/powerpoint/2010/main" val="3490545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448</TotalTime>
  <Words>72</Words>
  <Application>Microsoft Office PowerPoint</Application>
  <PresentationFormat>Widescreen</PresentationFormat>
  <Paragraphs>17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 Shark Tank Project</vt:lpstr>
      <vt:lpstr>What is the purpose of this project?  The purpose of this project is to teach students how to be an entrepreneur.</vt:lpstr>
      <vt:lpstr>Scenario:  You are given $10,000 to be a contestant on the TV show “Shark Tank.” Your assignment is to create a new product or service. It does not have to be a new product or service. It can be a new and improved product or service. You will create a sales pitch for your business proposal.   As you create your project, think of a  product or service that we can use in you local area (Antelope Valley).  </vt:lpstr>
      <vt:lpstr>Project Template   Use this template as a guide to do your project. Be creative with you ideas and the PowerPoint slides (i.e., sales pitch, backgrounds, pictures, and other useful information to sell your idea to the investors on the show. The instructor will grade your PowerPoint on the information and visuals. </vt:lpstr>
      <vt:lpstr>Shark Tank Project</vt:lpstr>
      <vt:lpstr>How are you going to present  (sales pitch) your product to the investors in Shark Tank?  Example:  - Explain how your product or service work. - Dress professional - Bring some samples of the product. - PowerPoint presentation - Short video </vt:lpstr>
      <vt:lpstr>  How much would it cost to manufacture this product or service?  Office space/warehouse/factory rental Utility costs (electricity/water) Product costs Labor Advertising  </vt:lpstr>
      <vt:lpstr> Who would you target as the consumers for your product? Region/state?  Age? Gender? Income level/social class? </vt:lpstr>
      <vt:lpstr> How much would you sell the product or service? If there a similar product or service? If so, what is the price?  How many buyers do you estimate? Try to be realistic in your expectations.   What do you expect to make (profits) with your new idea? </vt:lpstr>
      <vt:lpstr>How do you plan to beat the competition? Provide details and examples.</vt:lpstr>
      <vt:lpstr>Advertisements (i.e., social media, t.v.,  radio, billboards)</vt:lpstr>
      <vt:lpstr>Examples of you products (Pictures) </vt:lpstr>
      <vt:lpstr>Prices of your products or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product or service.</dc:title>
  <dc:creator>KHS-Student</dc:creator>
  <cp:lastModifiedBy>Alex Arcega</cp:lastModifiedBy>
  <cp:revision>25</cp:revision>
  <dcterms:created xsi:type="dcterms:W3CDTF">2018-01-18T17:18:42Z</dcterms:created>
  <dcterms:modified xsi:type="dcterms:W3CDTF">2019-10-04T19:24:03Z</dcterms:modified>
</cp:coreProperties>
</file>