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93" r:id="rId2"/>
    <p:sldId id="290" r:id="rId3"/>
    <p:sldId id="258" r:id="rId4"/>
    <p:sldId id="257" r:id="rId5"/>
    <p:sldId id="284" r:id="rId6"/>
    <p:sldId id="289" r:id="rId7"/>
    <p:sldId id="287" r:id="rId8"/>
    <p:sldId id="295" r:id="rId9"/>
    <p:sldId id="296" r:id="rId10"/>
    <p:sldId id="297" r:id="rId11"/>
    <p:sldId id="298" r:id="rId12"/>
    <p:sldId id="29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07" autoAdjust="0"/>
  </p:normalViewPr>
  <p:slideViewPr>
    <p:cSldViewPr>
      <p:cViewPr varScale="1">
        <p:scale>
          <a:sx n="100" d="100"/>
          <a:sy n="100" d="100"/>
        </p:scale>
        <p:origin x="-19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B20B3-2E49-4041-A14F-D42D4F7BB3B1}" type="datetimeFigureOut">
              <a:rPr lang="en-US" smtClean="0"/>
              <a:pPr/>
              <a:t>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52FEF-0BB5-4CA9-B282-26BE5BE058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AEA4BD-A4F2-4F3D-A20E-62EFEA222E77}"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EA4BD-A4F2-4F3D-A20E-62EFEA222E77}"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EA4BD-A4F2-4F3D-A20E-62EFEA222E77}"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EA4BD-A4F2-4F3D-A20E-62EFEA222E77}"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EA4BD-A4F2-4F3D-A20E-62EFEA222E77}" type="datetimeFigureOut">
              <a:rPr lang="en-US" smtClean="0"/>
              <a:pPr/>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EA4BD-A4F2-4F3D-A20E-62EFEA222E77}"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AEA4BD-A4F2-4F3D-A20E-62EFEA222E77}" type="datetimeFigureOut">
              <a:rPr lang="en-US" smtClean="0"/>
              <a:pPr/>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AEA4BD-A4F2-4F3D-A20E-62EFEA222E77}" type="datetimeFigureOut">
              <a:rPr lang="en-US" smtClean="0"/>
              <a:pPr/>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EA4BD-A4F2-4F3D-A20E-62EFEA222E77}" type="datetimeFigureOut">
              <a:rPr lang="en-US" smtClean="0"/>
              <a:pPr/>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EA4BD-A4F2-4F3D-A20E-62EFEA222E77}"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EA4BD-A4F2-4F3D-A20E-62EFEA222E77}" type="datetimeFigureOut">
              <a:rPr lang="en-US" smtClean="0"/>
              <a:pPr/>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EA4BD-A4F2-4F3D-A20E-62EFEA222E77}" type="datetimeFigureOut">
              <a:rPr lang="en-US" smtClean="0"/>
              <a:pPr/>
              <a:t>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57F2C-5F78-4155-A440-B78C813C32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eebly.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0"/>
            <a:ext cx="9144000" cy="2438400"/>
          </a:xfrm>
        </p:spPr>
        <p:txBody>
          <a:bodyPr>
            <a:normAutofit fontScale="90000"/>
          </a:bodyPr>
          <a:lstStyle/>
          <a:p>
            <a:r>
              <a:rPr lang="en-US" b="1" dirty="0" smtClean="0"/>
              <a:t/>
            </a:r>
            <a:br>
              <a:rPr lang="en-US" b="1" dirty="0" smtClean="0"/>
            </a:br>
            <a:r>
              <a:rPr lang="en-US" b="1" dirty="0" smtClean="0"/>
              <a:t>Requirements:</a:t>
            </a:r>
            <a:r>
              <a:rPr lang="en-US" dirty="0" smtClean="0"/>
              <a:t/>
            </a:r>
            <a:br>
              <a:rPr lang="en-US" dirty="0" smtClean="0"/>
            </a:br>
            <a:r>
              <a:rPr lang="en-US" dirty="0" smtClean="0"/>
              <a:t>- Business Website </a:t>
            </a:r>
            <a:br>
              <a:rPr lang="en-US" dirty="0" smtClean="0"/>
            </a:br>
            <a:r>
              <a:rPr lang="en-US" dirty="0" smtClean="0"/>
              <a:t>- Business Plan Essay (500 words)</a:t>
            </a:r>
            <a:br>
              <a:rPr lang="en-US" dirty="0" smtClean="0"/>
            </a:br>
            <a:r>
              <a:rPr lang="en-US" dirty="0" smtClean="0"/>
              <a:t>- Business Budget Sheet (Download Sheet)</a:t>
            </a:r>
            <a:br>
              <a:rPr lang="en-US" dirty="0" smtClean="0"/>
            </a:br>
            <a:endParaRPr lang="en-US" dirty="0"/>
          </a:p>
        </p:txBody>
      </p:sp>
      <p:sp>
        <p:nvSpPr>
          <p:cNvPr id="4" name="Title 1"/>
          <p:cNvSpPr txBox="1">
            <a:spLocks/>
          </p:cNvSpPr>
          <p:nvPr/>
        </p:nvSpPr>
        <p:spPr>
          <a:xfrm>
            <a:off x="0" y="152400"/>
            <a:ext cx="9144000" cy="685800"/>
          </a:xfrm>
          <a:prstGeom prst="rect">
            <a:avLst/>
          </a:prstGeom>
        </p:spPr>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17600" b="1" i="0" u="none" strike="noStrike" kern="1200" cap="none" spc="0" normalizeH="0" baseline="0" noProof="0" dirty="0" smtClean="0">
                <a:ln>
                  <a:noFill/>
                </a:ln>
                <a:solidFill>
                  <a:schemeClr val="tx1"/>
                </a:solidFill>
                <a:effectLst/>
                <a:uLnTx/>
                <a:uFillTx/>
                <a:latin typeface="+mj-lt"/>
                <a:ea typeface="+mj-ea"/>
                <a:cs typeface="+mj-cs"/>
              </a:rPr>
              <a:t>Create a Webpage with an Essay </a:t>
            </a:r>
            <a:br>
              <a:rPr kumimoji="0" lang="en-US" sz="17600" b="1"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sng" strike="noStrike" kern="1200" cap="none" spc="0" normalizeH="0" baseline="0" noProof="0" dirty="0" smtClean="0">
                <a:ln>
                  <a:noFill/>
                </a:ln>
                <a:solidFill>
                  <a:schemeClr val="tx1"/>
                </a:solidFill>
                <a:effectLst/>
                <a:uLnTx/>
                <a:uFillTx/>
                <a:latin typeface="+mj-lt"/>
                <a:ea typeface="+mj-ea"/>
                <a:cs typeface="+mj-cs"/>
              </a:rPr>
              <a:t/>
            </a:r>
            <a:br>
              <a:rPr kumimoji="0" lang="en-US" sz="4400" b="0" i="0" u="sng"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6" descr="Image result for Create a Webpage"/>
          <p:cNvPicPr>
            <a:picLocks noChangeAspect="1" noChangeArrowheads="1"/>
          </p:cNvPicPr>
          <p:nvPr/>
        </p:nvPicPr>
        <p:blipFill>
          <a:blip r:embed="rId2" cstate="print"/>
          <a:srcRect/>
          <a:stretch>
            <a:fillRect/>
          </a:stretch>
        </p:blipFill>
        <p:spPr bwMode="auto">
          <a:xfrm>
            <a:off x="2057400" y="533400"/>
            <a:ext cx="4619625" cy="3505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763000" cy="6172200"/>
          </a:xfrm>
        </p:spPr>
        <p:txBody>
          <a:bodyPr>
            <a:normAutofit fontScale="90000"/>
          </a:bodyPr>
          <a:lstStyle/>
          <a:p>
            <a:r>
              <a:rPr lang="en-US" sz="2800" b="1" dirty="0" smtClean="0"/>
              <a:t> </a:t>
            </a:r>
            <a:r>
              <a:rPr lang="en-US" sz="2800" dirty="0" smtClean="0"/>
              <a:t/>
            </a:r>
            <a:br>
              <a:rPr lang="en-US" sz="2800" dirty="0" smtClean="0"/>
            </a:br>
            <a:r>
              <a:rPr lang="en-US" sz="4900" b="1" dirty="0" smtClean="0"/>
              <a:t>Describe the Competitors (100 words) </a:t>
            </a:r>
            <a:r>
              <a:rPr lang="en-US" sz="4900" dirty="0" smtClean="0"/>
              <a:t>Name the competitors and </a:t>
            </a:r>
            <a:r>
              <a:rPr lang="en-US" sz="4900" dirty="0" smtClean="0"/>
              <a:t>compare their prices. </a:t>
            </a:r>
            <a:r>
              <a:rPr lang="en-US" sz="4900" dirty="0" smtClean="0"/>
              <a:t>Explain why your company will beat the </a:t>
            </a:r>
            <a:r>
              <a:rPr lang="en-US" sz="4900" dirty="0" smtClean="0"/>
              <a:t>competition. </a:t>
            </a:r>
            <a:br>
              <a:rPr lang="en-US" sz="4900" dirty="0" smtClean="0"/>
            </a:br>
            <a:r>
              <a:rPr lang="en-US" sz="4900" dirty="0" smtClean="0"/>
              <a:t>(Example of a retail business: “</a:t>
            </a:r>
            <a:r>
              <a:rPr lang="en-US" sz="4900" dirty="0" smtClean="0"/>
              <a:t>Home Depot sells their gallon of primer paint at $25 per gallon, and we sell it for $20 per gallon</a:t>
            </a:r>
            <a:r>
              <a:rPr lang="en-US" sz="4900" dirty="0" smtClean="0"/>
              <a:t>.”)</a:t>
            </a:r>
            <a:r>
              <a:rPr lang="en-US" sz="4900" dirty="0" smtClean="0"/>
              <a:t/>
            </a:r>
            <a:br>
              <a:rPr lang="en-US" sz="4900" dirty="0" smtClean="0"/>
            </a:br>
            <a:endParaRPr lang="en-US" sz="4900" dirty="0"/>
          </a:p>
        </p:txBody>
      </p:sp>
    </p:spTree>
    <p:extLst>
      <p:ext uri="{BB962C8B-B14F-4D97-AF65-F5344CB8AC3E}">
        <p14:creationId xmlns:p14="http://schemas.microsoft.com/office/powerpoint/2010/main" xmlns="" val="1190581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553200"/>
          </a:xfrm>
        </p:spPr>
        <p:txBody>
          <a:bodyPr>
            <a:noAutofit/>
          </a:bodyPr>
          <a:lstStyle/>
          <a:p>
            <a:r>
              <a:rPr lang="en-US" sz="3600" b="1" dirty="0" smtClean="0"/>
              <a:t>Profit Goals - Goals for One, five, and ten years (100-150 words)</a:t>
            </a:r>
            <a:r>
              <a:rPr lang="en-US" sz="3600" dirty="0" smtClean="0"/>
              <a:t/>
            </a:r>
            <a:br>
              <a:rPr lang="en-US" sz="3600" dirty="0" smtClean="0"/>
            </a:br>
            <a:r>
              <a:rPr lang="en-US" sz="3600" dirty="0" smtClean="0"/>
              <a:t>Establishing business goals helps </a:t>
            </a:r>
            <a:r>
              <a:rPr lang="en-US" sz="3600" dirty="0" smtClean="0"/>
              <a:t>business owners </a:t>
            </a:r>
            <a:r>
              <a:rPr lang="en-US" sz="3600" dirty="0" smtClean="0"/>
              <a:t>determine the financial health of </a:t>
            </a:r>
            <a:r>
              <a:rPr lang="en-US" sz="3600" dirty="0" smtClean="0"/>
              <a:t>their company</a:t>
            </a:r>
            <a:r>
              <a:rPr lang="en-US" sz="3600" dirty="0" smtClean="0"/>
              <a:t>. When </a:t>
            </a:r>
            <a:r>
              <a:rPr lang="en-US" sz="3600" dirty="0" smtClean="0"/>
              <a:t>a </a:t>
            </a:r>
            <a:r>
              <a:rPr lang="en-US" sz="3600" dirty="0" smtClean="0"/>
              <a:t>business </a:t>
            </a:r>
            <a:r>
              <a:rPr lang="en-US" sz="3600" dirty="0" smtClean="0"/>
              <a:t>develops a </a:t>
            </a:r>
            <a:r>
              <a:rPr lang="en-US" sz="3600" dirty="0" smtClean="0"/>
              <a:t>business plan, </a:t>
            </a:r>
            <a:r>
              <a:rPr lang="en-US" sz="3600" dirty="0" smtClean="0"/>
              <a:t>they estimate </a:t>
            </a:r>
            <a:r>
              <a:rPr lang="en-US" sz="3600" dirty="0" smtClean="0"/>
              <a:t>and </a:t>
            </a:r>
            <a:r>
              <a:rPr lang="en-US" sz="3600" dirty="0" smtClean="0"/>
              <a:t>project the progress of their business at </a:t>
            </a:r>
            <a:r>
              <a:rPr lang="en-US" sz="3600" dirty="0" smtClean="0"/>
              <a:t>various intervals. It gauges the growth of </a:t>
            </a:r>
            <a:r>
              <a:rPr lang="en-US" sz="3600" dirty="0" smtClean="0"/>
              <a:t>the </a:t>
            </a:r>
            <a:r>
              <a:rPr lang="en-US" sz="3600" dirty="0" smtClean="0"/>
              <a:t>business after </a:t>
            </a:r>
            <a:r>
              <a:rPr lang="en-US" sz="3600" dirty="0" smtClean="0"/>
              <a:t>the business owners </a:t>
            </a:r>
            <a:r>
              <a:rPr lang="en-US" sz="3600" dirty="0" smtClean="0"/>
              <a:t>start </a:t>
            </a:r>
            <a:r>
              <a:rPr lang="en-US" sz="3600" dirty="0" smtClean="0"/>
              <a:t>their operations</a:t>
            </a:r>
            <a:r>
              <a:rPr lang="en-US" sz="3600" dirty="0" smtClean="0"/>
              <a:t>. It</a:t>
            </a:r>
            <a:r>
              <a:rPr lang="en-US" sz="3600" dirty="0" smtClean="0"/>
              <a:t> sets </a:t>
            </a:r>
            <a:r>
              <a:rPr lang="en-US" sz="3600" dirty="0" smtClean="0"/>
              <a:t>goals to ensure that all aspects of </a:t>
            </a:r>
            <a:r>
              <a:rPr lang="en-US" sz="3600" dirty="0" smtClean="0"/>
              <a:t>their </a:t>
            </a:r>
            <a:r>
              <a:rPr lang="en-US" sz="3600" dirty="0" smtClean="0"/>
              <a:t>enterprise are progressing as </a:t>
            </a:r>
            <a:r>
              <a:rPr lang="en-US" sz="3600" dirty="0" smtClean="0"/>
              <a:t>the business owner </a:t>
            </a:r>
            <a:r>
              <a:rPr lang="en-US" sz="3600" dirty="0" smtClean="0"/>
              <a:t>originally </a:t>
            </a:r>
            <a:r>
              <a:rPr lang="en-US" sz="3600" dirty="0" smtClean="0"/>
              <a:t>planned.</a:t>
            </a:r>
            <a:endParaRPr lang="en-US" sz="3600" dirty="0"/>
          </a:p>
        </p:txBody>
      </p:sp>
    </p:spTree>
    <p:extLst>
      <p:ext uri="{BB962C8B-B14F-4D97-AF65-F5344CB8AC3E}">
        <p14:creationId xmlns:p14="http://schemas.microsoft.com/office/powerpoint/2010/main" xmlns="" val="1190581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590800" y="0"/>
          <a:ext cx="5410200" cy="6921395"/>
        </p:xfrm>
        <a:graphic>
          <a:graphicData uri="http://schemas.openxmlformats.org/drawingml/2006/table">
            <a:tbl>
              <a:tblPr/>
              <a:tblGrid>
                <a:gridCol w="2660754"/>
                <a:gridCol w="886918"/>
                <a:gridCol w="1862528"/>
              </a:tblGrid>
              <a:tr h="558800">
                <a:tc>
                  <a:txBody>
                    <a:bodyPr/>
                    <a:lstStyle/>
                    <a:p>
                      <a:pPr marL="0" marR="0">
                        <a:lnSpc>
                          <a:spcPct val="115000"/>
                        </a:lnSpc>
                        <a:spcBef>
                          <a:spcPts val="0"/>
                        </a:spcBef>
                        <a:spcAft>
                          <a:spcPts val="0"/>
                        </a:spcAft>
                      </a:pPr>
                      <a:r>
                        <a:rPr lang="en-US" sz="1100" b="1" dirty="0">
                          <a:latin typeface="Arial"/>
                          <a:ea typeface="Calibri"/>
                          <a:cs typeface="Times New Roman"/>
                        </a:rPr>
                        <a:t>Business Expense Sheet</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a:latin typeface="Arial"/>
                          <a:ea typeface="Calibri"/>
                          <a:cs typeface="Times New Roman"/>
                        </a:rPr>
                        <a:t> Monthly Cost </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Arial"/>
                          <a:ea typeface="Calibri"/>
                          <a:cs typeface="Times New Roman"/>
                        </a:rPr>
                        <a:t>1 Yearly Cost</a:t>
                      </a:r>
                      <a:endParaRPr lang="en-US" sz="1100">
                        <a:latin typeface="Calibri"/>
                        <a:ea typeface="Calibri"/>
                        <a:cs typeface="Times New Roman"/>
                      </a:endParaRPr>
                    </a:p>
                    <a:p>
                      <a:pPr marL="0" marR="0">
                        <a:lnSpc>
                          <a:spcPct val="115000"/>
                        </a:lnSpc>
                        <a:spcBef>
                          <a:spcPts val="0"/>
                        </a:spcBef>
                        <a:spcAft>
                          <a:spcPts val="0"/>
                        </a:spcAft>
                      </a:pPr>
                      <a:r>
                        <a:rPr lang="en-US" sz="1100" b="1">
                          <a:latin typeface="Arial"/>
                          <a:ea typeface="Calibri"/>
                          <a:cs typeface="Times New Roman"/>
                        </a:rPr>
                        <a:t>(Multiply monthly cost by 12)</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b="1" dirty="0">
                          <a:latin typeface="Arial"/>
                          <a:ea typeface="Calibri"/>
                          <a:cs typeface="Times New Roman"/>
                        </a:rPr>
                        <a:t>Building &amp; Utilities</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Rent for business office or building </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Electric - Utility </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Gas - Utility </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Water - Utility </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Trash - Utility </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b="1" dirty="0">
                          <a:latin typeface="Arial"/>
                          <a:ea typeface="Calibri"/>
                          <a:cs typeface="Times New Roman"/>
                        </a:rPr>
                        <a:t>Goods, License, and Permits</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City Business Permit - License (Yearly)</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Goods/Supplies needed for the business</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Phone - Cell or Landline </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Internet </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b="1" dirty="0">
                          <a:latin typeface="Arial"/>
                          <a:ea typeface="Calibri"/>
                          <a:cs typeface="Times New Roman"/>
                        </a:rPr>
                        <a:t>Transportation &amp; Equipment</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dirty="0">
                          <a:latin typeface="Arial"/>
                          <a:ea typeface="Calibri"/>
                          <a:cs typeface="Times New Roman"/>
                        </a:rPr>
                        <a:t>Vehicles(if it will be used for business)</a:t>
                      </a:r>
                      <a:endParaRPr lang="en-US" sz="1100"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Gasoline </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Equipments and machines</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b="1">
                          <a:latin typeface="Arial"/>
                          <a:ea typeface="Calibri"/>
                          <a:cs typeface="Times New Roman"/>
                        </a:rPr>
                        <a:t>Employee Salary</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Employee 1 </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Employee 2 </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Employee 3 </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Employee 4 </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Employee 5 </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Employee 6 </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a:latin typeface="Arial"/>
                          <a:ea typeface="Calibri"/>
                          <a:cs typeface="Times New Roman"/>
                        </a:rPr>
                        <a:t>Miscellaneous Cost</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b="1">
                          <a:latin typeface="Arial"/>
                          <a:ea typeface="Calibri"/>
                          <a:cs typeface="Times New Roman"/>
                        </a:rPr>
                        <a:t>Total Business Expense</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b="1">
                          <a:latin typeface="Arial"/>
                          <a:ea typeface="Calibri"/>
                          <a:cs typeface="Times New Roman"/>
                        </a:rPr>
                        <a:t>Capital $1,000,000.00</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r>
                        <a:rPr lang="en-US" sz="1100" b="1">
                          <a:latin typeface="Arial"/>
                          <a:ea typeface="Calibri"/>
                          <a:cs typeface="Times New Roman"/>
                        </a:rPr>
                        <a:t>Total Business Expense</a:t>
                      </a:r>
                      <a:endParaRPr lang="en-US" sz="11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latin typeface="Arial"/>
                          <a:ea typeface="Calibri"/>
                          <a:cs typeface="Times New Roman"/>
                        </a:rPr>
                        <a:t>Subtract from capital</a:t>
                      </a:r>
                      <a:endParaRPr lang="en-US" sz="1100" b="1" dirty="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67">
                <a:tc>
                  <a:txBody>
                    <a:bodyPr/>
                    <a:lstStyle/>
                    <a:p>
                      <a:pPr marL="0" marR="0">
                        <a:lnSpc>
                          <a:spcPct val="115000"/>
                        </a:lnSpc>
                        <a:spcBef>
                          <a:spcPts val="0"/>
                        </a:spcBef>
                        <a:spcAft>
                          <a:spcPts val="0"/>
                        </a:spcAft>
                      </a:pPr>
                      <a:endParaRPr lang="en-US" sz="600">
                        <a:latin typeface="Calibri"/>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70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Arial"/>
                        <a:ea typeface="Calibri"/>
                        <a:cs typeface="Times New Roman"/>
                      </a:endParaRPr>
                    </a:p>
                  </a:txBody>
                  <a:tcPr marL="63106" marR="631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04801" y="685800"/>
            <a:ext cx="2057400" cy="1200329"/>
          </a:xfrm>
          <a:prstGeom prst="rect">
            <a:avLst/>
          </a:prstGeom>
          <a:noFill/>
        </p:spPr>
        <p:txBody>
          <a:bodyPr wrap="square" rtlCol="0">
            <a:spAutoFit/>
          </a:bodyPr>
          <a:lstStyle/>
          <a:p>
            <a:r>
              <a:rPr lang="en-US" b="1" dirty="0" smtClean="0">
                <a:latin typeface="Arial"/>
                <a:ea typeface="Calibri"/>
                <a:cs typeface="Times New Roman"/>
              </a:rPr>
              <a:t>Business Expense </a:t>
            </a:r>
            <a:r>
              <a:rPr lang="en-US" b="1" dirty="0" smtClean="0">
                <a:latin typeface="Arial"/>
                <a:ea typeface="Calibri"/>
                <a:cs typeface="Times New Roman"/>
              </a:rPr>
              <a:t>Sheet</a:t>
            </a:r>
          </a:p>
          <a:p>
            <a:r>
              <a:rPr lang="en-US" b="1" dirty="0" smtClean="0">
                <a:latin typeface="Arial"/>
                <a:ea typeface="Calibri"/>
                <a:cs typeface="Times New Roman"/>
              </a:rPr>
              <a:t>(Yearly)</a:t>
            </a:r>
            <a:endParaRPr lang="en-US" dirty="0" smtClean="0">
              <a:ea typeface="Calibri"/>
              <a:cs typeface="Times New Roman"/>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7010400"/>
          </a:xfrm>
        </p:spPr>
        <p:txBody>
          <a:bodyPr>
            <a:normAutofit fontScale="90000"/>
          </a:bodyPr>
          <a:lstStyle/>
          <a:p>
            <a:r>
              <a:rPr lang="en-US" b="1" dirty="0" smtClean="0"/>
              <a:t>                 Create a Webpage</a:t>
            </a:r>
            <a:r>
              <a:rPr lang="en-US" u="sng" dirty="0" smtClean="0"/>
              <a:t/>
            </a:r>
            <a:br>
              <a:rPr lang="en-US" u="sng" dirty="0" smtClean="0"/>
            </a:br>
            <a:r>
              <a:rPr lang="en-US" b="1" dirty="0" smtClean="0"/>
              <a:t>1. Go to </a:t>
            </a:r>
            <a:r>
              <a:rPr lang="en-US" dirty="0" smtClean="0">
                <a:hlinkClick r:id="rId2"/>
              </a:rPr>
              <a:t>http://www.weebly.com</a:t>
            </a:r>
            <a:r>
              <a:rPr lang="en-US" dirty="0" smtClean="0"/>
              <a:t/>
            </a:r>
            <a:br>
              <a:rPr lang="en-US" dirty="0" smtClean="0"/>
            </a:br>
            <a:r>
              <a:rPr lang="en-US" b="1" dirty="0" smtClean="0"/>
              <a:t>2. Sign Up Free</a:t>
            </a:r>
            <a:br>
              <a:rPr lang="en-US" b="1" dirty="0" smtClean="0"/>
            </a:br>
            <a:r>
              <a:rPr lang="en-US" b="1" dirty="0" smtClean="0"/>
              <a:t>3. What's the Focus of Your Site? </a:t>
            </a:r>
            <a:br>
              <a:rPr lang="en-US" b="1" dirty="0" smtClean="0"/>
            </a:br>
            <a:r>
              <a:rPr lang="en-US" dirty="0" smtClean="0"/>
              <a:t>Select</a:t>
            </a:r>
            <a:r>
              <a:rPr lang="en-US" b="1" dirty="0" smtClean="0"/>
              <a:t> “Site” </a:t>
            </a:r>
            <a:r>
              <a:rPr lang="en-US" dirty="0" smtClean="0"/>
              <a:t/>
            </a:r>
            <a:br>
              <a:rPr lang="en-US" dirty="0" smtClean="0"/>
            </a:br>
            <a:r>
              <a:rPr lang="en-US" b="1" dirty="0" smtClean="0"/>
              <a:t>4. Choose a Theme</a:t>
            </a:r>
            <a:r>
              <a:rPr lang="en-US" dirty="0" smtClean="0"/>
              <a:t/>
            </a:r>
            <a:br>
              <a:rPr lang="en-US" dirty="0" smtClean="0"/>
            </a:br>
            <a:r>
              <a:rPr lang="en-US" dirty="0" smtClean="0"/>
              <a:t>Select “</a:t>
            </a:r>
            <a:r>
              <a:rPr lang="en-US" b="1" dirty="0" smtClean="0"/>
              <a:t>Choose</a:t>
            </a:r>
            <a:r>
              <a:rPr lang="en-US" dirty="0" smtClean="0"/>
              <a:t>” after picking  theme.</a:t>
            </a:r>
            <a:br>
              <a:rPr lang="en-US" dirty="0" smtClean="0"/>
            </a:br>
            <a:r>
              <a:rPr lang="en-US" b="1" dirty="0" smtClean="0"/>
              <a:t> 5.</a:t>
            </a:r>
            <a:r>
              <a:rPr lang="en-US" dirty="0" smtClean="0"/>
              <a:t> This is called Website Domain. This is the address where people will find your website online. Use the first box only for the Website Domain.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001000" cy="6477000"/>
          </a:xfrm>
        </p:spPr>
        <p:txBody>
          <a:bodyPr>
            <a:normAutofit/>
          </a:bodyPr>
          <a:lstStyle/>
          <a:p>
            <a:r>
              <a:rPr lang="en-US" b="1" dirty="0" smtClean="0"/>
              <a:t>6.</a:t>
            </a:r>
            <a:r>
              <a:rPr lang="en-US" dirty="0" smtClean="0"/>
              <a:t> For this assignment, type in the first box your first name initial, then your last name. (Ex. John Smith would be jsmith@weebly.com)</a:t>
            </a:r>
            <a:br>
              <a:rPr lang="en-US" dirty="0" smtClean="0"/>
            </a:br>
            <a:r>
              <a:rPr lang="en-US" b="1" dirty="0" smtClean="0"/>
              <a:t> 7.</a:t>
            </a:r>
            <a:r>
              <a:rPr lang="en-US" dirty="0" smtClean="0"/>
              <a:t> Place the pointer to “</a:t>
            </a:r>
            <a:r>
              <a:rPr lang="en-US" b="1" dirty="0" smtClean="0"/>
              <a:t>My Site</a:t>
            </a:r>
            <a:r>
              <a:rPr lang="en-US" dirty="0" smtClean="0"/>
              <a:t>” and click on “</a:t>
            </a:r>
            <a:r>
              <a:rPr lang="en-US" b="1" dirty="0" smtClean="0"/>
              <a:t>Text</a:t>
            </a:r>
            <a:r>
              <a:rPr lang="en-US" dirty="0" smtClean="0"/>
              <a:t>.” Then type in your company name on the text.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153400" cy="6248400"/>
          </a:xfrm>
        </p:spPr>
        <p:txBody>
          <a:bodyPr>
            <a:normAutofit fontScale="90000"/>
          </a:bodyPr>
          <a:lstStyle/>
          <a:p>
            <a:r>
              <a:rPr lang="en-US" b="1" dirty="0" smtClean="0"/>
              <a:t> 8.  </a:t>
            </a:r>
            <a:r>
              <a:rPr lang="en-US" dirty="0" smtClean="0"/>
              <a:t>Use “</a:t>
            </a:r>
            <a:r>
              <a:rPr lang="en-US" b="1" dirty="0" smtClean="0"/>
              <a:t>Click to add headline</a:t>
            </a:r>
            <a:r>
              <a:rPr lang="en-US" dirty="0" smtClean="0"/>
              <a:t>” to write a sort sentence about your company’s product or service. </a:t>
            </a:r>
            <a:br>
              <a:rPr lang="en-US" dirty="0" smtClean="0"/>
            </a:br>
            <a:r>
              <a:rPr lang="en-US" b="1" dirty="0" smtClean="0"/>
              <a:t>9</a:t>
            </a:r>
            <a:r>
              <a:rPr lang="en-US" dirty="0" smtClean="0"/>
              <a:t>. Use the icons on the left side of the website to add text, pictures, and other things to enhance your website.</a:t>
            </a:r>
            <a:br>
              <a:rPr lang="en-US" dirty="0" smtClean="0"/>
            </a:br>
            <a:r>
              <a:rPr lang="en-US" b="1" dirty="0" smtClean="0"/>
              <a:t> 10</a:t>
            </a:r>
            <a:r>
              <a:rPr lang="en-US" dirty="0" smtClean="0"/>
              <a:t>. Click the “</a:t>
            </a:r>
            <a:r>
              <a:rPr lang="en-US" b="1" dirty="0" smtClean="0"/>
              <a:t>About</a:t>
            </a:r>
            <a:r>
              <a:rPr lang="en-US" dirty="0" smtClean="0"/>
              <a:t>” tab next to the “</a:t>
            </a:r>
            <a:r>
              <a:rPr lang="en-US" b="1" dirty="0" smtClean="0"/>
              <a:t>Home</a:t>
            </a:r>
            <a:r>
              <a:rPr lang="en-US" dirty="0" smtClean="0"/>
              <a:t>” tab.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086600"/>
          </a:xfrm>
        </p:spPr>
        <p:txBody>
          <a:bodyPr>
            <a:normAutofit/>
          </a:bodyPr>
          <a:lstStyle/>
          <a:p>
            <a:r>
              <a:rPr lang="en-US" b="1" dirty="0" smtClean="0"/>
              <a:t>11</a:t>
            </a:r>
            <a:r>
              <a:rPr lang="en-US" dirty="0" smtClean="0"/>
              <a:t>. Click on the “</a:t>
            </a:r>
            <a:r>
              <a:rPr lang="en-US" b="1" dirty="0" smtClean="0"/>
              <a:t>Text</a:t>
            </a:r>
            <a:r>
              <a:rPr lang="en-US" dirty="0" smtClean="0"/>
              <a:t>” button to the left side of the page. Drag and drop the “</a:t>
            </a:r>
            <a:r>
              <a:rPr lang="en-US" b="1" dirty="0" smtClean="0"/>
              <a:t>Text</a:t>
            </a:r>
            <a:r>
              <a:rPr lang="en-US" dirty="0" smtClean="0"/>
              <a:t>” button to the right side of the page.  </a:t>
            </a:r>
            <a:br>
              <a:rPr lang="en-US" dirty="0" smtClean="0"/>
            </a:br>
            <a:r>
              <a:rPr lang="en-US" b="1" dirty="0" smtClean="0"/>
              <a:t> 12. </a:t>
            </a:r>
            <a:r>
              <a:rPr lang="en-US" dirty="0" smtClean="0"/>
              <a:t>Click on to the “</a:t>
            </a:r>
            <a:r>
              <a:rPr lang="en-US" b="1" dirty="0" smtClean="0"/>
              <a:t>click her to edit</a:t>
            </a:r>
            <a:r>
              <a:rPr lang="en-US" dirty="0" smtClean="0"/>
              <a:t>” and start writing something about the company.</a:t>
            </a:r>
            <a:br>
              <a:rPr lang="en-US" dirty="0" smtClean="0"/>
            </a:br>
            <a:r>
              <a:rPr lang="en-US" b="1" dirty="0" smtClean="0"/>
              <a:t> 13</a:t>
            </a:r>
            <a:r>
              <a:rPr lang="en-US" dirty="0" smtClean="0"/>
              <a:t>.Click the “</a:t>
            </a:r>
            <a:r>
              <a:rPr lang="en-US" b="1" dirty="0" smtClean="0"/>
              <a:t>Contact</a:t>
            </a:r>
            <a:r>
              <a:rPr lang="en-US" dirty="0" smtClean="0"/>
              <a:t>” tab next to the “</a:t>
            </a:r>
            <a:r>
              <a:rPr lang="en-US" b="1" dirty="0" smtClean="0"/>
              <a:t>About</a:t>
            </a:r>
            <a:r>
              <a:rPr lang="en-US" dirty="0" smtClean="0"/>
              <a:t>” tab.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r>
              <a:rPr lang="en-US" b="1" dirty="0" smtClean="0"/>
              <a:t>14</a:t>
            </a:r>
            <a:r>
              <a:rPr lang="en-US" dirty="0" smtClean="0"/>
              <a:t>. Click on the “</a:t>
            </a:r>
            <a:r>
              <a:rPr lang="en-US" b="1" dirty="0" smtClean="0"/>
              <a:t>Text</a:t>
            </a:r>
            <a:r>
              <a:rPr lang="en-US" dirty="0" smtClean="0"/>
              <a:t>” button to the left side of the page. Drag and drop the “</a:t>
            </a:r>
            <a:r>
              <a:rPr lang="en-US" b="1" dirty="0" smtClean="0"/>
              <a:t>Text</a:t>
            </a:r>
            <a:r>
              <a:rPr lang="en-US" dirty="0" smtClean="0"/>
              <a:t>” button to the right side of the page.  </a:t>
            </a:r>
            <a:br>
              <a:rPr lang="en-US" dirty="0" smtClean="0"/>
            </a:br>
            <a:r>
              <a:rPr lang="en-US" b="1" dirty="0" smtClean="0"/>
              <a:t> 15.</a:t>
            </a:r>
            <a:r>
              <a:rPr lang="en-US" dirty="0" smtClean="0"/>
              <a:t> Click on to the “</a:t>
            </a:r>
            <a:r>
              <a:rPr lang="en-US" b="1" dirty="0" smtClean="0"/>
              <a:t>click her to edit</a:t>
            </a:r>
            <a:r>
              <a:rPr lang="en-US" dirty="0" smtClean="0"/>
              <a:t>” and write the contact  information of the company. </a:t>
            </a:r>
            <a:br>
              <a:rPr lang="en-US" dirty="0" smtClean="0"/>
            </a:br>
            <a:r>
              <a:rPr lang="en-US" b="1" dirty="0" smtClean="0"/>
              <a:t> 16. </a:t>
            </a:r>
            <a:r>
              <a:rPr lang="en-US" dirty="0" smtClean="0"/>
              <a:t> Add more pages by clicking the “Pages” tab on top of the page next to “</a:t>
            </a:r>
            <a:r>
              <a:rPr lang="en-US" b="1" dirty="0" smtClean="0"/>
              <a:t>Theme.</a:t>
            </a:r>
            <a:r>
              <a:rPr lang="en-US" dirty="0" smtClean="0"/>
              <a:t>”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US" b="1" dirty="0" smtClean="0"/>
              <a:t>17</a:t>
            </a:r>
            <a:r>
              <a:rPr lang="en-US" dirty="0" smtClean="0"/>
              <a:t>. After finishing, click the “</a:t>
            </a:r>
            <a:r>
              <a:rPr lang="en-US" b="1" dirty="0" smtClean="0"/>
              <a:t>Publish</a:t>
            </a:r>
            <a:r>
              <a:rPr lang="en-US" dirty="0" smtClean="0"/>
              <a:t>” button on the top right side of the website to publish the website. </a:t>
            </a:r>
            <a:br>
              <a:rPr lang="en-US" dirty="0" smtClean="0"/>
            </a:br>
            <a:r>
              <a:rPr lang="en-US" b="1" dirty="0" smtClean="0"/>
              <a:t>18</a:t>
            </a:r>
            <a:r>
              <a:rPr lang="en-US" dirty="0" smtClean="0"/>
              <a:t>. Choose Your Website Domain.  </a:t>
            </a:r>
            <a:br>
              <a:rPr lang="en-US" dirty="0" smtClean="0"/>
            </a:br>
            <a:r>
              <a:rPr lang="en-US" dirty="0" smtClean="0"/>
              <a:t>It will ask to “</a:t>
            </a:r>
            <a:r>
              <a:rPr lang="en-US" i="1" dirty="0" smtClean="0"/>
              <a:t>Use a Sub-domain of Weebly.com</a:t>
            </a:r>
            <a:r>
              <a:rPr lang="en-US" dirty="0" smtClean="0"/>
              <a:t>” press “</a:t>
            </a:r>
            <a:r>
              <a:rPr lang="en-US" b="1" dirty="0" smtClean="0"/>
              <a:t>continue</a:t>
            </a:r>
            <a:r>
              <a:rPr lang="en-US" dirty="0" smtClean="0"/>
              <a:t>.“</a:t>
            </a:r>
            <a:br>
              <a:rPr lang="en-US" dirty="0" smtClean="0"/>
            </a:br>
            <a:r>
              <a:rPr lang="en-US" b="1" dirty="0" smtClean="0"/>
              <a:t>19</a:t>
            </a:r>
            <a:r>
              <a:rPr lang="en-US" dirty="0" smtClean="0"/>
              <a:t>. Categorize Your Website:</a:t>
            </a:r>
            <a:br>
              <a:rPr lang="en-US" dirty="0" smtClean="0"/>
            </a:br>
            <a:r>
              <a:rPr lang="en-US" dirty="0" smtClean="0"/>
              <a:t> Select “</a:t>
            </a:r>
            <a:r>
              <a:rPr lang="en-US" b="1" dirty="0" smtClean="0"/>
              <a:t>Education</a:t>
            </a:r>
            <a:r>
              <a:rPr lang="en-US" dirty="0" smtClean="0"/>
              <a:t>.“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15400" cy="6705600"/>
          </a:xfrm>
        </p:spPr>
        <p:txBody>
          <a:bodyPr>
            <a:normAutofit fontScale="90000"/>
          </a:bodyPr>
          <a:lstStyle/>
          <a:p>
            <a:r>
              <a:rPr lang="en-US" sz="3600" b="1" dirty="0" smtClean="0"/>
              <a:t>Business Plans Essay (500 Words)</a:t>
            </a:r>
            <a:r>
              <a:rPr lang="en-US" sz="2800" b="1" dirty="0" smtClean="0"/>
              <a:t/>
            </a:r>
            <a:br>
              <a:rPr lang="en-US" sz="2800" b="1" dirty="0" smtClean="0"/>
            </a:br>
            <a:r>
              <a:rPr lang="en-US" sz="3800" b="1" dirty="0" smtClean="0"/>
              <a:t>Introduction </a:t>
            </a:r>
            <a:r>
              <a:rPr lang="en-US" sz="3800" dirty="0" smtClean="0"/>
              <a:t>- Company’s “Mission Statement” </a:t>
            </a:r>
            <a:r>
              <a:rPr lang="en-US" sz="3800" b="1" dirty="0" smtClean="0"/>
              <a:t>(50-75 words)</a:t>
            </a:r>
            <a:r>
              <a:rPr lang="en-US" sz="3800" dirty="0" smtClean="0"/>
              <a:t/>
            </a:r>
            <a:br>
              <a:rPr lang="en-US" sz="3800" dirty="0" smtClean="0"/>
            </a:br>
            <a:r>
              <a:rPr lang="en-US" sz="3800" dirty="0" smtClean="0"/>
              <a:t>The best example of a mission statement will define a company and its purpose in 30 seconds or less. This is an eloquent, concise paragraph that should be full of meaning and impact. Choose your words wisely.  </a:t>
            </a:r>
            <a:br>
              <a:rPr lang="en-US" sz="3800" dirty="0" smtClean="0"/>
            </a:br>
            <a:r>
              <a:rPr lang="en-US" sz="3800" dirty="0" smtClean="0"/>
              <a:t>Do not use empty phrases, or mission statements that are so general they could apply to many different companies. It’s a challenge, but you want to capture what your company stands for in a paragraph.</a:t>
            </a:r>
            <a:endParaRPr lang="en-US" sz="3800" dirty="0"/>
          </a:p>
        </p:txBody>
      </p:sp>
    </p:spTree>
    <p:extLst>
      <p:ext uri="{BB962C8B-B14F-4D97-AF65-F5344CB8AC3E}">
        <p14:creationId xmlns:p14="http://schemas.microsoft.com/office/powerpoint/2010/main" xmlns="" val="1190581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6172200"/>
          </a:xfrm>
        </p:spPr>
        <p:txBody>
          <a:bodyPr>
            <a:normAutofit fontScale="90000"/>
          </a:bodyPr>
          <a:lstStyle/>
          <a:p>
            <a:r>
              <a:rPr lang="en-US" sz="2800" b="1" dirty="0" smtClean="0"/>
              <a:t/>
            </a:r>
            <a:br>
              <a:rPr lang="en-US" sz="2800" b="1" dirty="0" smtClean="0"/>
            </a:br>
            <a:r>
              <a:rPr lang="en-US" sz="3800" b="1" dirty="0" smtClean="0"/>
              <a:t>Our business model</a:t>
            </a:r>
            <a:r>
              <a:rPr lang="en-US" sz="3800" dirty="0" smtClean="0"/>
              <a:t> - </a:t>
            </a:r>
            <a:r>
              <a:rPr lang="en-US" sz="3800" dirty="0" smtClean="0"/>
              <a:t>describe </a:t>
            </a:r>
            <a:r>
              <a:rPr lang="en-US" sz="3800" dirty="0" smtClean="0"/>
              <a:t>your business model </a:t>
            </a:r>
            <a:r>
              <a:rPr lang="en-US" sz="3800" b="1" dirty="0" smtClean="0"/>
              <a:t>(</a:t>
            </a:r>
            <a:r>
              <a:rPr lang="en-US" sz="3800" b="1" dirty="0" smtClean="0"/>
              <a:t>100-150 words)</a:t>
            </a:r>
            <a:br>
              <a:rPr lang="en-US" sz="3800" b="1" dirty="0" smtClean="0"/>
            </a:br>
            <a:r>
              <a:rPr lang="en-US" sz="3800" dirty="0" smtClean="0"/>
              <a:t/>
            </a:r>
            <a:br>
              <a:rPr lang="en-US" sz="3800" dirty="0" smtClean="0"/>
            </a:br>
            <a:r>
              <a:rPr lang="en-US" sz="3800" dirty="0" smtClean="0"/>
              <a:t>The objective of every business should be to bring in revenues which exceed their costs (capital). Even non-profits have to do this to cover overhead costs, unless they rely totally on donations.</a:t>
            </a:r>
            <a:br>
              <a:rPr lang="en-US" sz="3800" dirty="0" smtClean="0"/>
            </a:br>
            <a:r>
              <a:rPr lang="en-US" sz="3800" dirty="0" smtClean="0"/>
              <a:t/>
            </a:r>
            <a:br>
              <a:rPr lang="en-US" sz="3800" dirty="0" smtClean="0"/>
            </a:br>
            <a:r>
              <a:rPr lang="en-US" sz="3800" dirty="0" smtClean="0"/>
              <a:t> “</a:t>
            </a:r>
            <a:r>
              <a:rPr lang="en-US" sz="3800" dirty="0" smtClean="0"/>
              <a:t>The Art of the Start,” </a:t>
            </a:r>
            <a:r>
              <a:rPr lang="en-US" sz="3800" dirty="0" smtClean="0"/>
              <a:t>written by</a:t>
            </a:r>
            <a:r>
              <a:rPr lang="en-US" sz="3800" dirty="0" smtClean="0"/>
              <a:t> </a:t>
            </a:r>
            <a:r>
              <a:rPr lang="en-US" sz="3800" dirty="0" smtClean="0"/>
              <a:t>Guy Kawasaki says in his book </a:t>
            </a:r>
            <a:r>
              <a:rPr lang="en-US" sz="3800" dirty="0" smtClean="0"/>
              <a:t>“if </a:t>
            </a:r>
            <a:r>
              <a:rPr lang="en-US" sz="3800" dirty="0" smtClean="0"/>
              <a:t>you can’t describe your business model in ten words or less, you don’t have a business model</a:t>
            </a:r>
            <a:r>
              <a:rPr lang="en-US" sz="3800" dirty="0" smtClean="0"/>
              <a:t>.” </a:t>
            </a:r>
            <a:r>
              <a:rPr lang="en-US" sz="3200" dirty="0" smtClean="0"/>
              <a:t/>
            </a:r>
            <a:br>
              <a:rPr lang="en-US" sz="3200" dirty="0" smtClean="0"/>
            </a:br>
            <a:r>
              <a:rPr lang="en-US" sz="3200" dirty="0" smtClean="0"/>
              <a:t/>
            </a:r>
            <a:br>
              <a:rPr lang="en-US" sz="3200" dirty="0" smtClean="0"/>
            </a:br>
            <a:endParaRPr lang="en-US" sz="3200" dirty="0"/>
          </a:p>
        </p:txBody>
      </p:sp>
    </p:spTree>
    <p:extLst>
      <p:ext uri="{BB962C8B-B14F-4D97-AF65-F5344CB8AC3E}">
        <p14:creationId xmlns:p14="http://schemas.microsoft.com/office/powerpoint/2010/main" xmlns="" val="1190581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287</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Requirements: - Business Website  - Business Plan Essay (500 words) - Business Budget Sheet (Download Sheet) </vt:lpstr>
      <vt:lpstr>                 Create a Webpage 1. Go to http://www.weebly.com 2. Sign Up Free 3. What's the Focus of Your Site?  Select “Site”  4. Choose a Theme Select “Choose” after picking  theme.  5. This is called Website Domain. This is the address where people will find your website online. Use the first box only for the Website Domain.  </vt:lpstr>
      <vt:lpstr>6. For this assignment, type in the first box your first name initial, then your last name. (Ex. John Smith would be jsmith@weebly.com)  7. Place the pointer to “My Site” and click on “Text.” Then type in your company name on the text.</vt:lpstr>
      <vt:lpstr> 8.  Use “Click to add headline” to write a sort sentence about your company’s product or service.  9. Use the icons on the left side of the website to add text, pictures, and other things to enhance your website.  10. Click the “About” tab next to the “Home” tab.  </vt:lpstr>
      <vt:lpstr>11. Click on the “Text” button to the left side of the page. Drag and drop the “Text” button to the right side of the page.    12. Click on to the “click her to edit” and start writing something about the company.  13.Click the “Contact” tab next to the “About” tab. </vt:lpstr>
      <vt:lpstr>14. Click on the “Text” button to the left side of the page. Drag and drop the “Text” button to the right side of the page.    15. Click on to the “click her to edit” and write the contact  information of the company.   16.  Add more pages by clicking the “Pages” tab on top of the page next to “Theme.”  </vt:lpstr>
      <vt:lpstr>17. After finishing, click the “Publish” button on the top right side of the website to publish the website.  18. Choose Your Website Domain.   It will ask to “Use a Sub-domain of Weebly.com” press “continue.“ 19. Categorize Your Website:  Select “Education.“  </vt:lpstr>
      <vt:lpstr>Business Plans Essay (500 Words) Introduction - Company’s “Mission Statement” (50-75 words) The best example of a mission statement will define a company and its purpose in 30 seconds or less. This is an eloquent, concise paragraph that should be full of meaning and impact. Choose your words wisely.   Do not use empty phrases, or mission statements that are so general they could apply to many different companies. It’s a challenge, but you want to capture what your company stands for in a paragraph.</vt:lpstr>
      <vt:lpstr> Our business model - describe your business model (100-150 words)  The objective of every business should be to bring in revenues which exceed their costs (capital). Even non-profits have to do this to cover overhead costs, unless they rely totally on donations.   “The Art of the Start,” written by Guy Kawasaki says in his book “if you can’t describe your business model in ten words or less, you don’t have a business model.”   </vt:lpstr>
      <vt:lpstr>  Describe the Competitors (100 words) Name the competitors and compare their prices. Explain why your company will beat the competition.  (Example of a retail business: “Home Depot sells their gallon of primer paint at $25 per gallon, and we sell it for $20 per gallon.”) </vt:lpstr>
      <vt:lpstr>Profit Goals - Goals for One, five, and ten years (100-150 words) Establishing business goals helps business owners determine the financial health of their company. When a business develops a business plan, they estimate and project the progress of their business at various intervals. It gauges the growth of the business after the business owners start their operations. It sets goals to ensure that all aspects of their enterprise are progressing as the business owner originally planned.</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Arcega</dc:creator>
  <cp:lastModifiedBy>Alex Arcega</cp:lastModifiedBy>
  <cp:revision>56</cp:revision>
  <dcterms:created xsi:type="dcterms:W3CDTF">2014-09-07T02:13:37Z</dcterms:created>
  <dcterms:modified xsi:type="dcterms:W3CDTF">2017-02-02T03:11:09Z</dcterms:modified>
</cp:coreProperties>
</file>