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60" d="100"/>
          <a:sy n="60" d="100"/>
        </p:scale>
        <p:origin x="-84"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27EE7B-935D-4989-AF35-D999B66F7228}"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7EE7B-935D-4989-AF35-D999B66F7228}"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7EE7B-935D-4989-AF35-D999B66F7228}"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7EE7B-935D-4989-AF35-D999B66F7228}"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27EE7B-935D-4989-AF35-D999B66F7228}"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27EE7B-935D-4989-AF35-D999B66F7228}"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27EE7B-935D-4989-AF35-D999B66F7228}" type="datetimeFigureOut">
              <a:rPr lang="en-US" smtClean="0"/>
              <a:pPr/>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27EE7B-935D-4989-AF35-D999B66F7228}" type="datetimeFigureOut">
              <a:rPr lang="en-US" smtClean="0"/>
              <a:pPr/>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7EE7B-935D-4989-AF35-D999B66F7228}" type="datetimeFigureOut">
              <a:rPr lang="en-US" smtClean="0"/>
              <a:pPr/>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7EE7B-935D-4989-AF35-D999B66F7228}"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7EE7B-935D-4989-AF35-D999B66F7228}"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E541C-34E0-4063-96F6-A2D6F5E88D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7EE7B-935D-4989-AF35-D999B66F7228}" type="datetimeFigureOut">
              <a:rPr lang="en-US" smtClean="0"/>
              <a:pPr/>
              <a:t>4/27/2017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E541C-34E0-4063-96F6-A2D6F5E88D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500" b="1" dirty="0" err="1" smtClean="0"/>
              <a:t>Gasland</a:t>
            </a:r>
            <a:r>
              <a:rPr lang="en-US" sz="2500" b="1" dirty="0" smtClean="0"/>
              <a:t>  </a:t>
            </a:r>
            <a:r>
              <a:rPr lang="en-US" sz="2500" b="1" smtClean="0"/>
              <a:t>(</a:t>
            </a:r>
            <a:r>
              <a:rPr lang="en-US" sz="2500" b="1" smtClean="0"/>
              <a:t>Answers </a:t>
            </a:r>
            <a:r>
              <a:rPr lang="en-US" sz="2500" b="1" dirty="0" smtClean="0"/>
              <a:t>must be 50 words for each question for credit)</a:t>
            </a:r>
            <a:br>
              <a:rPr lang="en-US" sz="2500" b="1" dirty="0" smtClean="0"/>
            </a:br>
            <a:r>
              <a:rPr lang="en-US" sz="2500" dirty="0" smtClean="0">
                <a:latin typeface="Arial" pitchFamily="34" charset="0"/>
                <a:cs typeface="Arial" pitchFamily="34" charset="0"/>
              </a:rPr>
              <a:t>1. If you owned a large parcel of land in the shale area, and offered several thousand dollars per acre to lease the land for gas drilling, would you take the money? Explain your decision.</a:t>
            </a:r>
            <a:br>
              <a:rPr lang="en-US" sz="2500" dirty="0" smtClean="0">
                <a:latin typeface="Arial" pitchFamily="34" charset="0"/>
                <a:cs typeface="Arial" pitchFamily="34" charset="0"/>
              </a:rPr>
            </a:br>
            <a:r>
              <a:rPr lang="en-US" sz="2500" dirty="0" smtClean="0">
                <a:latin typeface="Arial" pitchFamily="34" charset="0"/>
                <a:cs typeface="Arial" pitchFamily="34" charset="0"/>
              </a:rPr>
              <a:t/>
            </a:r>
            <a:br>
              <a:rPr lang="en-US" sz="2500" dirty="0" smtClean="0">
                <a:latin typeface="Arial" pitchFamily="34" charset="0"/>
                <a:cs typeface="Arial" pitchFamily="34" charset="0"/>
              </a:rPr>
            </a:br>
            <a:r>
              <a:rPr lang="en-US" sz="2500" dirty="0" smtClean="0">
                <a:latin typeface="Arial" pitchFamily="34" charset="0"/>
                <a:cs typeface="Arial" pitchFamily="34" charset="0"/>
              </a:rPr>
              <a:t>2. Natural gas is described as a “transition fuel” and a cleaner-burning fossil fuel. Explain how these claims are incomplete. Given what you learned from this movie, is natural gas a fuel that we should explore and extract?</a:t>
            </a:r>
            <a:br>
              <a:rPr lang="en-US" sz="2500" dirty="0" smtClean="0">
                <a:latin typeface="Arial" pitchFamily="34" charset="0"/>
                <a:cs typeface="Arial" pitchFamily="34" charset="0"/>
              </a:rPr>
            </a:br>
            <a:r>
              <a:rPr lang="en-US" sz="2500" dirty="0" smtClean="0">
                <a:latin typeface="Arial" pitchFamily="34" charset="0"/>
                <a:cs typeface="Arial" pitchFamily="34" charset="0"/>
              </a:rPr>
              <a:t/>
            </a:r>
            <a:br>
              <a:rPr lang="en-US" sz="2500" dirty="0" smtClean="0">
                <a:latin typeface="Arial" pitchFamily="34" charset="0"/>
                <a:cs typeface="Arial" pitchFamily="34" charset="0"/>
              </a:rPr>
            </a:br>
            <a:r>
              <a:rPr lang="en-US" sz="2500" dirty="0" smtClean="0">
                <a:latin typeface="Arial" pitchFamily="34" charset="0"/>
                <a:cs typeface="Arial" pitchFamily="34" charset="0"/>
              </a:rPr>
              <a:t>3. The Fracturing Responsibility and Awareness of Chemicals (FRAC) Act proposes to include hydraulic fracturing as an activity regulated under the Safe Drinking Water Act. This law would require the industry to disclose all chemicals used in </a:t>
            </a:r>
            <a:r>
              <a:rPr lang="en-US" sz="2500" dirty="0" err="1" smtClean="0">
                <a:latin typeface="Arial" pitchFamily="34" charset="0"/>
                <a:cs typeface="Arial" pitchFamily="34" charset="0"/>
              </a:rPr>
              <a:t>fracking</a:t>
            </a:r>
            <a:r>
              <a:rPr lang="en-US" sz="2500" dirty="0" smtClean="0">
                <a:latin typeface="Arial" pitchFamily="34" charset="0"/>
                <a:cs typeface="Arial" pitchFamily="34" charset="0"/>
              </a:rPr>
              <a:t>. Do you think this law is fair and justified? Why might the gas drilling companies oppose this law? Explain your answer.</a:t>
            </a:r>
            <a:r>
              <a:rPr lang="en-US" sz="2500" dirty="0" smtClean="0"/>
              <a:t/>
            </a:r>
            <a:br>
              <a:rPr lang="en-US" sz="2500" dirty="0" smtClean="0"/>
            </a:br>
            <a:r>
              <a:rPr lang="en-US" sz="2500" dirty="0" smtClean="0"/>
              <a:t/>
            </a:r>
            <a:br>
              <a:rPr lang="en-US" sz="2500" dirty="0" smtClean="0"/>
            </a:br>
            <a:r>
              <a:rPr lang="en-US" sz="3600" dirty="0" smtClean="0"/>
              <a:t> </a:t>
            </a:r>
            <a:br>
              <a:rPr lang="en-US" sz="3600" dirty="0" smtClean="0"/>
            </a:b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6324599"/>
          </a:xfrm>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0</Words>
  <Application>Microsoft Office PowerPoint</Application>
  <PresentationFormat>On-screen Show (4:3)</PresentationFormat>
  <Paragraphs>1</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    Gasland  (Answers must be 50 words for each question for credit) 1. If you owned a large parcel of land in the shale area, and offered several thousand dollars per acre to lease the land for gas drilling, would you take the money? Explain your decision.  2. Natural gas is described as a “transition fuel” and a cleaner-burning fossil fuel. Explain how these claims are incomplete. Given what you learned from this movie, is natural gas a fuel that we should explore and extract?  3. The Fracturing Responsibility and Awareness of Chemicals (FRAC) Act proposes to include hydraulic fracturing as an activity regulated under the Safe Drinking Water Act. This law would require the industry to disclose all chemicals used in fracking. Do you think this law is fair and justified? Why might the gas drilling companies oppose this law? Explain your answer.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M. Arcega</dc:creator>
  <cp:lastModifiedBy>Alex Arcega</cp:lastModifiedBy>
  <cp:revision>21</cp:revision>
  <dcterms:created xsi:type="dcterms:W3CDTF">2012-10-01T15:13:16Z</dcterms:created>
  <dcterms:modified xsi:type="dcterms:W3CDTF">2017-04-27T14:56:57Z</dcterms:modified>
</cp:coreProperties>
</file>