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0EC8D-61AA-46A3-A651-C65E7721C1E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02295-EC85-484C-9AB9-CC5B7F4BF3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Y9epgWvCCU" TargetMode="External"/><Relationship Id="rId2" Type="http://schemas.openxmlformats.org/officeDocument/2006/relationships/hyperlink" Target="https://www.youtube.com/watch?v=wGXI0KpkR5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aN0BZB7exY" TargetMode="External"/><Relationship Id="rId2" Type="http://schemas.openxmlformats.org/officeDocument/2006/relationships/hyperlink" Target="https://www.youtube.com/watch?v=fw1a2t_AeI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Google Meet Tutorial in English and Spanish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 </a:t>
            </a:r>
            <a:endParaRPr lang="en-US" dirty="0"/>
          </a:p>
        </p:txBody>
      </p:sp>
      <p:pic>
        <p:nvPicPr>
          <p:cNvPr id="12290" name="Picture 2" descr="Working From Home: Here Are Five Google Hangouts Meet Tips For Y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905000"/>
            <a:ext cx="2743200" cy="1008898"/>
          </a:xfrm>
          <a:prstGeom prst="rect">
            <a:avLst/>
          </a:prstGeom>
          <a:noFill/>
        </p:spPr>
      </p:pic>
      <p:pic>
        <p:nvPicPr>
          <p:cNvPr id="12294" name="Picture 6" descr="Google makes advanced Hangouts Meet capabilities free to combat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286125"/>
            <a:ext cx="57150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457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use Google Meet through a tutorial. Use the links below.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 </a:t>
            </a:r>
            <a:r>
              <a:rPr lang="en-US" sz="3600" dirty="0" smtClean="0">
                <a:hlinkClick r:id="rId2"/>
              </a:rPr>
              <a:t>https://www.youtube.com/watch?v=wGXI0KpkR50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hlinkClick r:id="rId3"/>
              </a:rPr>
              <a:t> https://www.youtube.com/watch?v=RY9epgWvCCU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 </a:t>
            </a:r>
            <a:endParaRPr lang="en-US" dirty="0"/>
          </a:p>
        </p:txBody>
      </p:sp>
      <p:pic>
        <p:nvPicPr>
          <p:cNvPr id="5" name="Picture 4" descr="The Key to Supporting Better Video Conferencing: Hangouts Meet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038600"/>
            <a:ext cx="3657600" cy="2519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4343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Spanish Version - How to use Google Meet through a tutorial. Use the link below.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hlinkClick r:id="rId2"/>
              </a:rPr>
              <a:t>https://www.youtube.com/watch?v=fw1a2t_AeIo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hlinkClick r:id="rId3"/>
              </a:rPr>
              <a:t>https://www.youtube.com/watch?v=9aN0BZB7exY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Google Meet Tutorial in English and Spanish</vt:lpstr>
      <vt:lpstr>How to use Google Meet through a tutorial. Use the links below.  https://www.youtube.com/watch?v=wGXI0KpkR50   https://www.youtube.com/watch?v=RY9epgWvCCU   </vt:lpstr>
      <vt:lpstr>Spanish Version - How to use Google Meet through a tutorial. Use the link below.  https://www.youtube.com/watch?v=fw1a2t_AeIo  https://www.youtube.com/watch?v=9aN0BZB7exY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Meet Tutorial</dc:title>
  <dc:creator>Alex M. Arcega</dc:creator>
  <cp:lastModifiedBy>Alex M. Arcega</cp:lastModifiedBy>
  <cp:revision>5</cp:revision>
  <dcterms:created xsi:type="dcterms:W3CDTF">2020-03-27T16:06:46Z</dcterms:created>
  <dcterms:modified xsi:type="dcterms:W3CDTF">2020-03-27T16:35:46Z</dcterms:modified>
</cp:coreProperties>
</file>