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8DE9-B1D5-45A7-82C6-8F583339DA88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EEF2-11DA-496A-BDA4-DA58C14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3305365"/>
              </p:ext>
            </p:extLst>
          </p:nvPr>
        </p:nvGraphicFramePr>
        <p:xfrm>
          <a:off x="228600" y="76201"/>
          <a:ext cx="8610600" cy="25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2"/>
                <a:gridCol w="7653868"/>
              </a:tblGrid>
              <a:tr h="352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</a:t>
                      </a:r>
                      <a:endParaRPr lang="en-US" sz="2000" dirty="0"/>
                    </a:p>
                  </a:txBody>
                  <a:tcPr/>
                </a:tc>
              </a:tr>
              <a:tr h="352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12  </a:t>
                      </a:r>
                      <a:r>
                        <a:rPr lang="en-US" sz="2000" baseline="0" dirty="0" smtClean="0"/>
                        <a:t>Section 1</a:t>
                      </a:r>
                      <a:endParaRPr lang="en-US" sz="2000" dirty="0" smtClean="0"/>
                    </a:p>
                  </a:txBody>
                  <a:tcPr/>
                </a:tc>
              </a:tr>
              <a:tr h="5047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12 </a:t>
                      </a:r>
                      <a:r>
                        <a:rPr lang="en-US" sz="2000" baseline="0" dirty="0" smtClean="0"/>
                        <a:t>Section 2</a:t>
                      </a:r>
                      <a:endParaRPr lang="en-US" sz="2000" dirty="0"/>
                    </a:p>
                  </a:txBody>
                  <a:tcPr/>
                </a:tc>
              </a:tr>
              <a:tr h="5047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12  </a:t>
                      </a:r>
                      <a:r>
                        <a:rPr lang="en-US" sz="2000" baseline="0" dirty="0" smtClean="0"/>
                        <a:t>Section 3</a:t>
                      </a:r>
                      <a:endParaRPr lang="en-US" sz="2000" dirty="0" smtClean="0"/>
                    </a:p>
                  </a:txBody>
                  <a:tcPr/>
                </a:tc>
              </a:tr>
              <a:tr h="7241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12  </a:t>
                      </a:r>
                      <a:r>
                        <a:rPr lang="en-US" sz="2000" baseline="0" dirty="0" smtClean="0"/>
                        <a:t>Section 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5231693"/>
              </p:ext>
            </p:extLst>
          </p:nvPr>
        </p:nvGraphicFramePr>
        <p:xfrm>
          <a:off x="228600" y="2362201"/>
          <a:ext cx="8534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7679268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r>
                        <a:rPr lang="en-US" sz="1800" dirty="0" smtClean="0"/>
                        <a:t>Ch.</a:t>
                      </a:r>
                      <a:r>
                        <a:rPr lang="en-US" sz="1800" baseline="0" dirty="0" smtClean="0"/>
                        <a:t> 11  Section </a:t>
                      </a:r>
                      <a:r>
                        <a:rPr lang="en-US" sz="1800" baseline="0" dirty="0" smtClean="0"/>
                        <a:t>1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3889808"/>
              </p:ext>
            </p:extLst>
          </p:nvPr>
        </p:nvGraphicFramePr>
        <p:xfrm>
          <a:off x="228600" y="3429000"/>
          <a:ext cx="8610600" cy="304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7772400"/>
              </a:tblGrid>
              <a:tr h="8490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11  Section </a:t>
                      </a:r>
                      <a:r>
                        <a:rPr lang="en-US" sz="2000" baseline="0" dirty="0" smtClean="0"/>
                        <a:t>2</a:t>
                      </a:r>
                      <a:endParaRPr lang="en-US" sz="2000" dirty="0" smtClean="0"/>
                    </a:p>
                  </a:txBody>
                  <a:tcPr/>
                </a:tc>
              </a:tr>
              <a:tr h="5943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Ch.</a:t>
                      </a:r>
                      <a:r>
                        <a:rPr lang="en-US" sz="2000" baseline="0" dirty="0" smtClean="0"/>
                        <a:t> 11 Section 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398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Ch.</a:t>
                      </a:r>
                      <a:r>
                        <a:rPr lang="en-US" sz="1800" baseline="0" dirty="0" smtClean="0"/>
                        <a:t> 11  Section </a:t>
                      </a:r>
                      <a:r>
                        <a:rPr lang="en-US" sz="1800" baseline="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</a:tr>
              <a:tr h="5943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Ch.</a:t>
                      </a:r>
                      <a:r>
                        <a:rPr lang="en-US" sz="1800" baseline="0" dirty="0" smtClean="0"/>
                        <a:t> 11  Section </a:t>
                      </a:r>
                      <a:r>
                        <a:rPr lang="en-US" sz="1800" baseline="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5943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Ch.</a:t>
                      </a:r>
                      <a:r>
                        <a:rPr lang="en-US" sz="1800" baseline="0" dirty="0" smtClean="0"/>
                        <a:t> 11  </a:t>
                      </a:r>
                      <a:r>
                        <a:rPr lang="en-US" sz="1800" baseline="0" smtClean="0"/>
                        <a:t>Section </a:t>
                      </a:r>
                      <a:r>
                        <a:rPr lang="en-US" sz="1800" baseline="0" smtClean="0"/>
                        <a:t>2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94359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Section 1 -Pages 257, 258, 260 Section 2 -Pages 264, 269 Section 3 -Pages 273, 274, 276 Do all the “Standard Check” questions. Write all the questions first, then your answers.</dc:title>
  <dc:creator>Alex M. Arcega</dc:creator>
  <cp:lastModifiedBy>Alex Arcega</cp:lastModifiedBy>
  <cp:revision>47</cp:revision>
  <dcterms:created xsi:type="dcterms:W3CDTF">2010-11-04T14:27:28Z</dcterms:created>
  <dcterms:modified xsi:type="dcterms:W3CDTF">2016-04-12T15:08:02Z</dcterms:modified>
</cp:coreProperties>
</file>