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73" r:id="rId4"/>
    <p:sldId id="270" r:id="rId5"/>
    <p:sldId id="272" r:id="rId6"/>
    <p:sldId id="271" r:id="rId7"/>
    <p:sldId id="274" r:id="rId8"/>
    <p:sldId id="275" r:id="rId9"/>
    <p:sldId id="276" r:id="rId10"/>
    <p:sldId id="263" r:id="rId11"/>
    <p:sldId id="260"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67" d="100"/>
        <a:sy n="6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EB106-4BAE-47DF-9FB6-F52D2918275E}"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201403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EB106-4BAE-47DF-9FB6-F52D2918275E}"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4453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EB106-4BAE-47DF-9FB6-F52D2918275E}"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69908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EB106-4BAE-47DF-9FB6-F52D2918275E}"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231545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EB106-4BAE-47DF-9FB6-F52D2918275E}"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141422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EB106-4BAE-47DF-9FB6-F52D2918275E}"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27994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EB106-4BAE-47DF-9FB6-F52D2918275E}"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358662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EB106-4BAE-47DF-9FB6-F52D2918275E}"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411846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EB106-4BAE-47DF-9FB6-F52D2918275E}"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107436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EB106-4BAE-47DF-9FB6-F52D2918275E}"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227950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EB106-4BAE-47DF-9FB6-F52D2918275E}"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66C52-FBD9-4BE5-B7AB-BF6CB58EA6A2}" type="slidenum">
              <a:rPr lang="en-US" smtClean="0"/>
              <a:pPr/>
              <a:t>‹#›</a:t>
            </a:fld>
            <a:endParaRPr lang="en-US"/>
          </a:p>
        </p:txBody>
      </p:sp>
    </p:spTree>
    <p:extLst>
      <p:ext uri="{BB962C8B-B14F-4D97-AF65-F5344CB8AC3E}">
        <p14:creationId xmlns:p14="http://schemas.microsoft.com/office/powerpoint/2010/main" val="205565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EB106-4BAE-47DF-9FB6-F52D2918275E}" type="datetimeFigureOut">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66C52-FBD9-4BE5-B7AB-BF6CB58EA6A2}" type="slidenum">
              <a:rPr lang="en-US" smtClean="0"/>
              <a:pPr/>
              <a:t>‹#›</a:t>
            </a:fld>
            <a:endParaRPr lang="en-US"/>
          </a:p>
        </p:txBody>
      </p:sp>
    </p:spTree>
    <p:extLst>
      <p:ext uri="{BB962C8B-B14F-4D97-AF65-F5344CB8AC3E}">
        <p14:creationId xmlns:p14="http://schemas.microsoft.com/office/powerpoint/2010/main" val="30111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1066800"/>
          </a:xfrm>
        </p:spPr>
        <p:txBody>
          <a:bodyPr>
            <a:normAutofit fontScale="90000"/>
          </a:bodyPr>
          <a:lstStyle/>
          <a:p>
            <a:r>
              <a:rPr lang="en-US" b="1" dirty="0" smtClean="0"/>
              <a:t>NEWS BROADCAST PROJECT</a:t>
            </a:r>
            <a:br>
              <a:rPr lang="en-US" b="1" dirty="0" smtClean="0"/>
            </a:br>
            <a:r>
              <a:rPr lang="en-US" b="1" dirty="0" smtClean="0"/>
              <a:t>HISTORICAL EVENTS </a:t>
            </a:r>
            <a:endParaRPr lang="en-US" b="1" dirty="0"/>
          </a:p>
        </p:txBody>
      </p:sp>
      <p:pic>
        <p:nvPicPr>
          <p:cNvPr id="12292" name="Picture 4" descr="http://nfpa.typepad.com/.a/6a00d8351b9f3453ef01bb08892018970d-pi"/>
          <p:cNvPicPr>
            <a:picLocks noChangeAspect="1" noChangeArrowheads="1"/>
          </p:cNvPicPr>
          <p:nvPr/>
        </p:nvPicPr>
        <p:blipFill>
          <a:blip r:embed="rId2" cstate="print"/>
          <a:srcRect/>
          <a:stretch>
            <a:fillRect/>
          </a:stretch>
        </p:blipFill>
        <p:spPr bwMode="auto">
          <a:xfrm>
            <a:off x="533400" y="1600200"/>
            <a:ext cx="8232775" cy="4630936"/>
          </a:xfrm>
          <a:prstGeom prst="rect">
            <a:avLst/>
          </a:prstGeom>
          <a:noFill/>
        </p:spPr>
      </p:pic>
    </p:spTree>
    <p:extLst>
      <p:ext uri="{BB962C8B-B14F-4D97-AF65-F5344CB8AC3E}">
        <p14:creationId xmlns:p14="http://schemas.microsoft.com/office/powerpoint/2010/main" val="153962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en-US" b="1" dirty="0" smtClean="0"/>
              <a:t>Essay (500 words per Topic)</a:t>
            </a:r>
            <a:br>
              <a:rPr lang="en-US" b="1" dirty="0" smtClean="0"/>
            </a:br>
            <a:r>
              <a:rPr lang="en-US" dirty="0" smtClean="0"/>
              <a:t>Each group will need two (2) separate essays since there are two topics. Each topic will require an essay (500 words). It should be a well written essay (</a:t>
            </a:r>
            <a:r>
              <a:rPr lang="en-US" b="1" dirty="0" smtClean="0"/>
              <a:t>introduction</a:t>
            </a:r>
            <a:r>
              <a:rPr lang="en-US" dirty="0"/>
              <a:t>, </a:t>
            </a:r>
            <a:r>
              <a:rPr lang="en-US" b="1" dirty="0"/>
              <a:t>body</a:t>
            </a:r>
            <a:r>
              <a:rPr lang="en-US" dirty="0"/>
              <a:t>, </a:t>
            </a:r>
            <a:r>
              <a:rPr lang="en-US" b="1" dirty="0" smtClean="0"/>
              <a:t>conclusion). </a:t>
            </a:r>
            <a:r>
              <a:rPr lang="en-US" dirty="0" smtClean="0"/>
              <a:t>See the essay template on: </a:t>
            </a:r>
            <a:r>
              <a:rPr lang="en-US" i="1" u="sng" dirty="0" smtClean="0">
                <a:solidFill>
                  <a:srgbClr val="FF0000"/>
                </a:solidFill>
              </a:rPr>
              <a:t>dr.aarcega@weebly.com</a:t>
            </a:r>
            <a:r>
              <a:rPr lang="en-US"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50857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marL="0" marR="0">
              <a:lnSpc>
                <a:spcPct val="115000"/>
              </a:lnSpc>
              <a:spcBef>
                <a:spcPts val="0"/>
              </a:spcBef>
              <a:spcAft>
                <a:spcPts val="1000"/>
              </a:spcAft>
            </a:pPr>
            <a:r>
              <a:rPr lang="en-US" sz="2800" b="1" dirty="0">
                <a:ea typeface="Calibri"/>
                <a:cs typeface="Times New Roman"/>
              </a:rPr>
              <a:t>Introduction </a:t>
            </a:r>
            <a:r>
              <a:rPr lang="en-US" sz="2800" b="1" dirty="0" smtClean="0">
                <a:ea typeface="Calibri"/>
                <a:cs typeface="Times New Roman"/>
              </a:rPr>
              <a:t/>
            </a:r>
            <a:br>
              <a:rPr lang="en-US" sz="2800" b="1" dirty="0" smtClean="0">
                <a:ea typeface="Calibri"/>
                <a:cs typeface="Times New Roman"/>
              </a:rPr>
            </a:br>
            <a:r>
              <a:rPr lang="en-US" sz="2800" dirty="0" smtClean="0"/>
              <a:t> The introductory paragraph is the </a:t>
            </a:r>
            <a:r>
              <a:rPr lang="en-US" sz="2800" b="1" i="1" dirty="0" smtClean="0"/>
              <a:t>thesis statement </a:t>
            </a:r>
            <a:r>
              <a:rPr lang="en-US" sz="2800" dirty="0" smtClean="0"/>
              <a:t>(the sentence that states the main idea). It tells the reader what the essay is about. The last sentence of this paragraph must also contain a transitional "hook" which moves the reader to the first paragraph of the body of the paper. </a:t>
            </a:r>
            <a:r>
              <a:rPr lang="en-US" sz="2800" dirty="0" smtClean="0">
                <a:ea typeface="Calibri"/>
                <a:cs typeface="Times New Roman"/>
              </a:rPr>
              <a:t/>
            </a:r>
            <a:br>
              <a:rPr lang="en-US" sz="2800" dirty="0" smtClean="0">
                <a:ea typeface="Calibri"/>
                <a:cs typeface="Times New Roman"/>
              </a:rPr>
            </a:br>
            <a:r>
              <a:rPr lang="en-US" sz="2800" b="1" dirty="0"/>
              <a:t>Body</a:t>
            </a:r>
            <a:r>
              <a:rPr lang="en-US" sz="2800" dirty="0"/>
              <a:t/>
            </a:r>
            <a:br>
              <a:rPr lang="en-US" sz="2800" dirty="0"/>
            </a:br>
            <a:r>
              <a:rPr lang="en-US" sz="2800" dirty="0" smtClean="0"/>
              <a:t>The supporting paragraphs to your introduction paragraph and to your thesis statement. </a:t>
            </a:r>
            <a:r>
              <a:rPr lang="en-US" sz="2800" dirty="0">
                <a:ea typeface="Calibri"/>
                <a:cs typeface="Times New Roman"/>
              </a:rPr>
              <a:t/>
            </a:r>
            <a:br>
              <a:rPr lang="en-US" sz="2800" dirty="0">
                <a:ea typeface="Calibri"/>
                <a:cs typeface="Times New Roman"/>
              </a:rPr>
            </a:br>
            <a:r>
              <a:rPr lang="en-US" sz="2800" b="1" dirty="0"/>
              <a:t>Conclusion</a:t>
            </a:r>
            <a:r>
              <a:rPr lang="en-US" sz="2800" dirty="0"/>
              <a:t/>
            </a:r>
            <a:br>
              <a:rPr lang="en-US" sz="2800" dirty="0"/>
            </a:br>
            <a:r>
              <a:rPr lang="en-US" sz="2800" dirty="0" smtClean="0"/>
              <a:t> Restate the main idea of your essay, or your thesis statement. Summarize the three sub-points of your essay.</a:t>
            </a:r>
            <a:endParaRPr lang="en-US" sz="2800" b="1" dirty="0"/>
          </a:p>
        </p:txBody>
      </p:sp>
    </p:spTree>
    <p:extLst>
      <p:ext uri="{BB962C8B-B14F-4D97-AF65-F5344CB8AC3E}">
        <p14:creationId xmlns:p14="http://schemas.microsoft.com/office/powerpoint/2010/main" val="185465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b="1" i="1" dirty="0"/>
              <a:t>Visual </a:t>
            </a:r>
            <a:r>
              <a:rPr lang="en-US" b="1" i="1" dirty="0" smtClean="0"/>
              <a:t>Aids</a:t>
            </a:r>
            <a:br>
              <a:rPr lang="en-US" b="1" i="1" dirty="0" smtClean="0"/>
            </a:br>
            <a:r>
              <a:rPr lang="en-US" dirty="0" smtClean="0"/>
              <a:t>Use </a:t>
            </a:r>
            <a:r>
              <a:rPr lang="en-US" dirty="0"/>
              <a:t>pictures or other visual effect to enhance your </a:t>
            </a:r>
            <a:r>
              <a:rPr lang="en-US" dirty="0" smtClean="0"/>
              <a:t>news report. Use the following visuals:</a:t>
            </a:r>
            <a:r>
              <a:rPr lang="en-US" dirty="0"/>
              <a:t/>
            </a:r>
            <a:br>
              <a:rPr lang="en-US" dirty="0"/>
            </a:br>
            <a:r>
              <a:rPr lang="en-US" b="1" i="1" dirty="0" smtClean="0"/>
              <a:t/>
            </a:r>
            <a:br>
              <a:rPr lang="en-US" b="1" i="1" dirty="0" smtClean="0"/>
            </a:br>
            <a:r>
              <a:rPr lang="en-US" i="1" dirty="0" smtClean="0"/>
              <a:t>-</a:t>
            </a:r>
            <a:r>
              <a:rPr lang="en-US" i="1" dirty="0"/>
              <a:t>Charts, Graphs</a:t>
            </a:r>
            <a:r>
              <a:rPr lang="en-US" dirty="0"/>
              <a:t/>
            </a:r>
            <a:br>
              <a:rPr lang="en-US" dirty="0"/>
            </a:br>
            <a:r>
              <a:rPr lang="en-US" i="1" dirty="0"/>
              <a:t>-Pictures</a:t>
            </a:r>
            <a:r>
              <a:rPr lang="en-US" dirty="0"/>
              <a:t/>
            </a:r>
            <a:br>
              <a:rPr lang="en-US" dirty="0"/>
            </a:br>
            <a:r>
              <a:rPr lang="en-US" i="1" dirty="0"/>
              <a:t>-Graphic Organizers</a:t>
            </a:r>
            <a:r>
              <a:rPr lang="en-US" dirty="0"/>
              <a:t/>
            </a:r>
            <a:br>
              <a:rPr lang="en-US" dirty="0"/>
            </a:br>
            <a:endParaRPr lang="en-US" b="1" dirty="0"/>
          </a:p>
        </p:txBody>
      </p:sp>
    </p:spTree>
    <p:extLst>
      <p:ext uri="{BB962C8B-B14F-4D97-AF65-F5344CB8AC3E}">
        <p14:creationId xmlns:p14="http://schemas.microsoft.com/office/powerpoint/2010/main" val="355894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400800"/>
          </a:xfrm>
        </p:spPr>
        <p:txBody>
          <a:bodyPr>
            <a:noAutofit/>
          </a:bodyPr>
          <a:lstStyle/>
          <a:p>
            <a:pPr>
              <a:tabLst>
                <a:tab pos="6284913" algn="l"/>
              </a:tabLst>
            </a:pPr>
            <a:r>
              <a:rPr lang="en-US" b="1" dirty="0" smtClean="0"/>
              <a:t>Historical Events (Video)</a:t>
            </a:r>
            <a:br>
              <a:rPr lang="en-US" b="1" dirty="0" smtClean="0"/>
            </a:br>
            <a:r>
              <a:rPr lang="en-US" b="1" dirty="0" smtClean="0"/>
              <a:t>- </a:t>
            </a:r>
            <a:r>
              <a:rPr lang="en-US" dirty="0" smtClean="0"/>
              <a:t>It will require four (4) students per group. </a:t>
            </a:r>
            <a:br>
              <a:rPr lang="en-US" dirty="0" smtClean="0"/>
            </a:br>
            <a:r>
              <a:rPr lang="en-US" dirty="0" smtClean="0"/>
              <a:t>- The news will be based on a  historical event(s). </a:t>
            </a:r>
            <a:br>
              <a:rPr lang="en-US" dirty="0" smtClean="0"/>
            </a:br>
            <a:r>
              <a:rPr lang="en-US" dirty="0" smtClean="0"/>
              <a:t>- The news will replicate the news broadcast during the assigned time period.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18620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tabLst>
                <a:tab pos="6284913" algn="l"/>
              </a:tabLst>
            </a:pPr>
            <a:r>
              <a:rPr lang="en-US" sz="4800" b="1" dirty="0" smtClean="0"/>
              <a:t>Project Requirements</a:t>
            </a:r>
            <a:r>
              <a:rPr lang="en-US" sz="1800" dirty="0" smtClean="0"/>
              <a:t/>
            </a:r>
            <a:br>
              <a:rPr lang="en-US" sz="1800" dirty="0" smtClean="0"/>
            </a:br>
            <a:r>
              <a:rPr lang="en-US" sz="4000" dirty="0" smtClean="0"/>
              <a:t>1. Video Clip (</a:t>
            </a:r>
            <a:r>
              <a:rPr lang="en-US" sz="4000" smtClean="0"/>
              <a:t>5-7 minutes) - </a:t>
            </a:r>
            <a:r>
              <a:rPr lang="en-US" sz="4000" dirty="0" smtClean="0"/>
              <a:t>Each group will use a video camera or the camera on a phone to create the video.</a:t>
            </a:r>
            <a:br>
              <a:rPr lang="en-US" sz="4000" dirty="0" smtClean="0"/>
            </a:br>
            <a:r>
              <a:rPr lang="en-US" sz="4000" dirty="0" smtClean="0"/>
              <a:t/>
            </a:r>
            <a:br>
              <a:rPr lang="en-US" sz="4000" dirty="0" smtClean="0"/>
            </a:br>
            <a:r>
              <a:rPr lang="en-US" sz="4000" dirty="0" smtClean="0"/>
              <a:t>2. Essay (500 words per topic) Two topics will require two separate 500 words essay per group.</a:t>
            </a:r>
            <a:br>
              <a:rPr lang="en-US" sz="4000" dirty="0" smtClean="0"/>
            </a:br>
            <a:r>
              <a:rPr lang="en-US" sz="4000" dirty="0" smtClean="0"/>
              <a:t/>
            </a:r>
            <a:br>
              <a:rPr lang="en-US" sz="4000" dirty="0" smtClean="0"/>
            </a:br>
            <a:r>
              <a:rPr lang="en-US" sz="4000" dirty="0" smtClean="0"/>
              <a:t>3. Share-out the videos</a:t>
            </a: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318620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858000"/>
          </a:xfrm>
        </p:spPr>
        <p:txBody>
          <a:bodyPr>
            <a:noAutofit/>
          </a:bodyPr>
          <a:lstStyle/>
          <a:p>
            <a:pPr>
              <a:tabLst>
                <a:tab pos="6284913" algn="l"/>
              </a:tabLst>
            </a:pPr>
            <a:r>
              <a:rPr lang="en-US" sz="3600" b="1" dirty="0" smtClean="0"/>
              <a:t/>
            </a:r>
            <a:br>
              <a:rPr lang="en-US" sz="3600" b="1" dirty="0" smtClean="0"/>
            </a:br>
            <a:r>
              <a:rPr lang="en-US" sz="3600" b="1" dirty="0" smtClean="0"/>
              <a:t/>
            </a:r>
            <a:br>
              <a:rPr lang="en-US" sz="3600" b="1" dirty="0" smtClean="0"/>
            </a:br>
            <a:r>
              <a:rPr lang="en-US" b="1" dirty="0" smtClean="0"/>
              <a:t>Time Management </a:t>
            </a:r>
            <a:br>
              <a:rPr lang="en-US" b="1" dirty="0" smtClean="0"/>
            </a:br>
            <a:r>
              <a:rPr lang="en-US" dirty="0" smtClean="0"/>
              <a:t>- Each group must create a video clip that is at </a:t>
            </a:r>
            <a:r>
              <a:rPr lang="en-US" dirty="0"/>
              <a:t>least </a:t>
            </a:r>
            <a:r>
              <a:rPr lang="en-US" dirty="0" smtClean="0"/>
              <a:t>5-7 </a:t>
            </a:r>
            <a:r>
              <a:rPr lang="en-US" dirty="0"/>
              <a:t>minutes. Anything below </a:t>
            </a:r>
            <a:r>
              <a:rPr lang="en-US" dirty="0" smtClean="0"/>
              <a:t>5 </a:t>
            </a:r>
            <a:r>
              <a:rPr lang="en-US" dirty="0"/>
              <a:t>minutes or above </a:t>
            </a:r>
            <a:r>
              <a:rPr lang="en-US" dirty="0" smtClean="0"/>
              <a:t>7 minutes </a:t>
            </a:r>
            <a:r>
              <a:rPr lang="en-US" dirty="0"/>
              <a:t>will result in getting points subtracted. </a:t>
            </a:r>
            <a:r>
              <a:rPr lang="en-US" dirty="0" smtClean="0"/>
              <a:t/>
            </a:r>
            <a:br>
              <a:rPr lang="en-US" dirty="0" smtClean="0"/>
            </a:br>
            <a:r>
              <a:rPr lang="en-US" dirty="0" smtClean="0"/>
              <a:t/>
            </a:r>
            <a:br>
              <a:rPr lang="en-US" dirty="0" smtClean="0"/>
            </a:br>
            <a:r>
              <a:rPr lang="en-US" dirty="0" smtClean="0"/>
              <a:t>*Make sure to use a timer to stay within the timeframe. </a:t>
            </a:r>
            <a:r>
              <a:rPr lang="en-US" sz="3600" b="1" dirty="0" smtClean="0"/>
              <a:t/>
            </a:r>
            <a:br>
              <a:rPr lang="en-US" sz="3600" b="1"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Tree>
    <p:extLst>
      <p:ext uri="{BB962C8B-B14F-4D97-AF65-F5344CB8AC3E}">
        <p14:creationId xmlns:p14="http://schemas.microsoft.com/office/powerpoint/2010/main" val="286014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533400"/>
            <a:ext cx="9144000" cy="5714999"/>
          </a:xfrm>
        </p:spPr>
        <p:txBody>
          <a:bodyPr>
            <a:noAutofit/>
          </a:bodyPr>
          <a:lstStyle/>
          <a:p>
            <a:pPr>
              <a:tabLst>
                <a:tab pos="6284913" algn="l"/>
              </a:tabLst>
            </a:pPr>
            <a:r>
              <a:rPr lang="en-US" b="1" dirty="0" smtClean="0"/>
              <a:t/>
            </a:r>
            <a:br>
              <a:rPr lang="en-US" b="1" dirty="0" smtClean="0"/>
            </a:br>
            <a:r>
              <a:rPr lang="en-US" b="1" dirty="0" smtClean="0"/>
              <a:t>What should be on the Video Clip? </a:t>
            </a:r>
            <a:br>
              <a:rPr lang="en-US" b="1" dirty="0" smtClean="0"/>
            </a:br>
            <a:r>
              <a:rPr lang="en-US" b="1" dirty="0" smtClean="0"/>
              <a:t/>
            </a:r>
            <a:br>
              <a:rPr lang="en-US" b="1" dirty="0" smtClean="0"/>
            </a:br>
            <a:r>
              <a:rPr lang="en-US" b="1" dirty="0" smtClean="0"/>
              <a:t>- </a:t>
            </a:r>
            <a:r>
              <a:rPr lang="en-US" dirty="0" smtClean="0"/>
              <a:t>Each group will </a:t>
            </a:r>
            <a:r>
              <a:rPr lang="en-US" dirty="0"/>
              <a:t>summarize </a:t>
            </a:r>
            <a:r>
              <a:rPr lang="en-US" dirty="0" smtClean="0"/>
              <a:t>the two (2) specific topics/event(s).  </a:t>
            </a:r>
            <a:br>
              <a:rPr lang="en-US" dirty="0" smtClean="0"/>
            </a:br>
            <a:r>
              <a:rPr lang="en-US" dirty="0" smtClean="0"/>
              <a:t>- Each group will summarize their essay (500 words) in the news broadcast. In other words, it will require the student to only read key points from their essay to stay within the time frame. </a:t>
            </a:r>
            <a:endParaRPr lang="en-US" dirty="0"/>
          </a:p>
        </p:txBody>
      </p:sp>
    </p:spTree>
    <p:extLst>
      <p:ext uri="{BB962C8B-B14F-4D97-AF65-F5344CB8AC3E}">
        <p14:creationId xmlns:p14="http://schemas.microsoft.com/office/powerpoint/2010/main" val="135759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1"/>
            <a:ext cx="9067800" cy="5486400"/>
          </a:xfrm>
        </p:spPr>
        <p:txBody>
          <a:bodyPr>
            <a:noAutofit/>
          </a:bodyPr>
          <a:lstStyle/>
          <a:p>
            <a:pPr>
              <a:tabLst>
                <a:tab pos="6284913" algn="l"/>
              </a:tabLst>
            </a:pPr>
            <a:r>
              <a:rPr lang="en-US" sz="3600" b="1" dirty="0" smtClean="0"/>
              <a:t>Example of Two Events per Group</a:t>
            </a:r>
            <a:br>
              <a:rPr lang="en-US" sz="3600" b="1" dirty="0" smtClean="0"/>
            </a:br>
            <a:r>
              <a:rPr lang="en-US" sz="3600" b="1" dirty="0" smtClean="0"/>
              <a:t> </a:t>
            </a:r>
            <a:br>
              <a:rPr lang="en-US" sz="3600" b="1" dirty="0" smtClean="0"/>
            </a:br>
            <a:r>
              <a:rPr lang="en-US" sz="3600" b="1" dirty="0" smtClean="0"/>
              <a:t>Event # 1. Cuba Missile Crisis (Essay with 500 words for two Students)</a:t>
            </a:r>
            <a:br>
              <a:rPr lang="en-US" sz="3600" b="1" dirty="0" smtClean="0"/>
            </a:br>
            <a:r>
              <a:rPr lang="en-US" sz="3600" dirty="0" smtClean="0"/>
              <a:t>Student # 1: What caused it?</a:t>
            </a:r>
            <a:br>
              <a:rPr lang="en-US" sz="3600" dirty="0" smtClean="0"/>
            </a:br>
            <a:r>
              <a:rPr lang="en-US" sz="3600" dirty="0" smtClean="0"/>
              <a:t> Student </a:t>
            </a:r>
            <a:r>
              <a:rPr lang="en-US" sz="3600" dirty="0"/>
              <a:t># </a:t>
            </a:r>
            <a:r>
              <a:rPr lang="en-US" sz="3600" dirty="0" smtClean="0"/>
              <a:t>2: </a:t>
            </a:r>
            <a:r>
              <a:rPr lang="en-US" sz="3600" dirty="0"/>
              <a:t>What </a:t>
            </a:r>
            <a:r>
              <a:rPr lang="en-US" sz="3600" dirty="0" smtClean="0"/>
              <a:t>was the result/effects?</a:t>
            </a:r>
            <a:r>
              <a:rPr lang="en-US" sz="3600" dirty="0"/>
              <a:t/>
            </a:r>
            <a:br>
              <a:rPr lang="en-US" sz="3600" dirty="0"/>
            </a:br>
            <a:r>
              <a:rPr lang="en-US" sz="3600" dirty="0" smtClean="0"/>
              <a:t/>
            </a:r>
            <a:br>
              <a:rPr lang="en-US" sz="3600" dirty="0" smtClean="0"/>
            </a:br>
            <a:r>
              <a:rPr lang="en-US" sz="3600" b="1" dirty="0" smtClean="0"/>
              <a:t>Event # 2. Berlin Airlift (Essay with 500 words for two Students) </a:t>
            </a:r>
            <a:r>
              <a:rPr lang="en-US" sz="3600" b="1" dirty="0"/>
              <a:t/>
            </a:r>
            <a:br>
              <a:rPr lang="en-US" sz="3600" b="1" dirty="0"/>
            </a:br>
            <a:r>
              <a:rPr lang="en-US" sz="3600" dirty="0"/>
              <a:t>Student # </a:t>
            </a:r>
            <a:r>
              <a:rPr lang="en-US" sz="3600" dirty="0" smtClean="0"/>
              <a:t>3: </a:t>
            </a:r>
            <a:r>
              <a:rPr lang="en-US" sz="3600" dirty="0"/>
              <a:t>What caused it?</a:t>
            </a:r>
            <a:br>
              <a:rPr lang="en-US" sz="3600" dirty="0"/>
            </a:br>
            <a:r>
              <a:rPr lang="en-US" sz="3600" dirty="0"/>
              <a:t>Student # 2: What was the </a:t>
            </a:r>
            <a:r>
              <a:rPr lang="en-US" sz="3600" dirty="0" smtClean="0"/>
              <a:t>result/effects?</a:t>
            </a:r>
            <a:r>
              <a:rPr lang="en-US" sz="3600" dirty="0"/>
              <a:t/>
            </a:r>
            <a:br>
              <a:rPr lang="en-US" sz="3600" dirty="0"/>
            </a:br>
            <a:endParaRPr lang="en-US" sz="3600" dirty="0"/>
          </a:p>
        </p:txBody>
      </p:sp>
    </p:spTree>
    <p:extLst>
      <p:ext uri="{BB962C8B-B14F-4D97-AF65-F5344CB8AC3E}">
        <p14:creationId xmlns:p14="http://schemas.microsoft.com/office/powerpoint/2010/main" val="4680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8839200" cy="4114800"/>
          </a:xfrm>
        </p:spPr>
        <p:txBody>
          <a:bodyPr>
            <a:normAutofit fontScale="90000"/>
          </a:bodyPr>
          <a:lstStyle/>
          <a:p>
            <a:r>
              <a:rPr lang="en-US" b="1" dirty="0" smtClean="0"/>
              <a:t/>
            </a:r>
            <a:br>
              <a:rPr lang="en-US" b="1" dirty="0" smtClean="0"/>
            </a:br>
            <a:r>
              <a:rPr lang="en-US" sz="4200" b="1" dirty="0" smtClean="0"/>
              <a:t>What should you wear?</a:t>
            </a:r>
            <a:r>
              <a:rPr lang="en-US" sz="4200" b="1" dirty="0"/>
              <a:t/>
            </a:r>
            <a:br>
              <a:rPr lang="en-US" sz="4200" b="1" dirty="0"/>
            </a:br>
            <a:r>
              <a:rPr lang="en-US" sz="4200" dirty="0" smtClean="0"/>
              <a:t>The project will simulate as a real “news report.” The news reporters should dress-up to present the news for a good grade. </a:t>
            </a:r>
            <a:br>
              <a:rPr lang="en-US" sz="4200" dirty="0" smtClean="0"/>
            </a:br>
            <a:endParaRPr lang="en-US" sz="4200"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590800"/>
            <a:ext cx="641245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72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r>
              <a:rPr lang="en-US" b="1" dirty="0" smtClean="0"/>
              <a:t>Newsroom Setting</a:t>
            </a:r>
            <a:r>
              <a:rPr lang="en-US" dirty="0" smtClean="0"/>
              <a:t/>
            </a:r>
            <a:br>
              <a:rPr lang="en-US" dirty="0" smtClean="0"/>
            </a:br>
            <a:r>
              <a:rPr lang="en-US" dirty="0" smtClean="0"/>
              <a:t>It should be done in a quiet place to simulate a news room. </a:t>
            </a:r>
            <a:br>
              <a:rPr lang="en-US" dirty="0" smtClean="0"/>
            </a:br>
            <a:r>
              <a:rPr lang="en-US" b="1" dirty="0" smtClean="0"/>
              <a:t>Background</a:t>
            </a:r>
            <a:r>
              <a:rPr lang="en-US" dirty="0" smtClean="0"/>
              <a:t>  – White sheet</a:t>
            </a:r>
            <a:br>
              <a:rPr lang="en-US" dirty="0" smtClean="0"/>
            </a:br>
            <a:r>
              <a:rPr lang="en-US" b="1" dirty="0" smtClean="0"/>
              <a:t>Furniture</a:t>
            </a:r>
            <a:r>
              <a:rPr lang="en-US" dirty="0" smtClean="0"/>
              <a:t>  – Table and chairs</a:t>
            </a:r>
            <a:br>
              <a:rPr lang="en-US" dirty="0" smtClean="0"/>
            </a:b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143000" y="3124200"/>
            <a:ext cx="7010400" cy="350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458200" cy="2209800"/>
          </a:xfrm>
        </p:spPr>
        <p:txBody>
          <a:bodyPr>
            <a:normAutofit fontScale="90000"/>
          </a:bodyPr>
          <a:lstStyle/>
          <a:p>
            <a:r>
              <a:rPr lang="en-US" b="1" dirty="0" smtClean="0"/>
              <a:t>Suggestion</a:t>
            </a:r>
            <a:br>
              <a:rPr lang="en-US" b="1" dirty="0" smtClean="0"/>
            </a:br>
            <a:r>
              <a:rPr lang="en-US" dirty="0" smtClean="0"/>
              <a:t>Watch various nightly news to get an idea of the format used in presenting the news. </a:t>
            </a:r>
            <a:endParaRPr lang="en-US" dirty="0"/>
          </a:p>
        </p:txBody>
      </p:sp>
      <p:sp>
        <p:nvSpPr>
          <p:cNvPr id="7172" name="AutoShape 4" descr="Image result for news repor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Image result for news repor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Image result for news repor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9" name="Picture 11" descr="http://static4.businessinsider.com/image/51a4b85e6bb3f7da32000007/former-obama-adviser-the-justice-departments-surveillance-of-a-fox-news-reporter-is-disturbing.jpg"/>
          <p:cNvPicPr>
            <a:picLocks noChangeAspect="1" noChangeArrowheads="1"/>
          </p:cNvPicPr>
          <p:nvPr/>
        </p:nvPicPr>
        <p:blipFill>
          <a:blip r:embed="rId2" cstate="print"/>
          <a:srcRect/>
          <a:stretch>
            <a:fillRect/>
          </a:stretch>
        </p:blipFill>
        <p:spPr bwMode="auto">
          <a:xfrm>
            <a:off x="0" y="3200400"/>
            <a:ext cx="4368800" cy="3276600"/>
          </a:xfrm>
          <a:prstGeom prst="rect">
            <a:avLst/>
          </a:prstGeom>
          <a:noFill/>
        </p:spPr>
      </p:pic>
      <p:pic>
        <p:nvPicPr>
          <p:cNvPr id="7181" name="Picture 13" descr="http://1.bp.blogspot.com/-fxem56ECvk8/T3vyNJe40VI/AAAAAAAAEZA/TXEVA1tQGYg/s1600/ChildersFoxBoss.png"/>
          <p:cNvPicPr>
            <a:picLocks noChangeAspect="1" noChangeArrowheads="1"/>
          </p:cNvPicPr>
          <p:nvPr/>
        </p:nvPicPr>
        <p:blipFill>
          <a:blip r:embed="rId3" cstate="print"/>
          <a:srcRect/>
          <a:stretch>
            <a:fillRect/>
          </a:stretch>
        </p:blipFill>
        <p:spPr bwMode="auto">
          <a:xfrm>
            <a:off x="4648200" y="3276600"/>
            <a:ext cx="4267199" cy="3200400"/>
          </a:xfrm>
          <a:prstGeom prst="rect">
            <a:avLst/>
          </a:prstGeom>
          <a:noFill/>
        </p:spPr>
      </p:pic>
    </p:spTree>
    <p:extLst>
      <p:ext uri="{BB962C8B-B14F-4D97-AF65-F5344CB8AC3E}">
        <p14:creationId xmlns:p14="http://schemas.microsoft.com/office/powerpoint/2010/main" val="2073725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29</Words>
  <Application>Microsoft Office PowerPoint</Application>
  <PresentationFormat>On-screen Show (4:3)</PresentationFormat>
  <Paragraphs>12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NEWS BROADCAST PROJECT HISTORICAL EVENTS </vt:lpstr>
      <vt:lpstr>Historical Events (Video) - It will require four (4) students per group.  - The news will be based on a  historical event(s).  - The news will replicate the news broadcast during the assigned time period.   </vt:lpstr>
      <vt:lpstr>Project Requirements 1. Video Clip (5-7 minutes) - Each group will use a video camera or the camera on a phone to create the video.  2. Essay (500 words per topic) Two topics will require two separate 500 words essay per group.  3. Share-out the videos   </vt:lpstr>
      <vt:lpstr>  Time Management  - Each group must create a video clip that is at least 5-7 minutes. Anything below 5 minutes or above 7 minutes will result in getting points subtracted.   *Make sure to use a timer to stay within the timeframe.     </vt:lpstr>
      <vt:lpstr> What should be on the Video Clip?   - Each group will summarize the two (2) specific topics/event(s).   - Each group will summarize their essay (500 words) in the news broadcast. In other words, it will require the student to only read key points from their essay to stay within the time frame. </vt:lpstr>
      <vt:lpstr>Example of Two Events per Group   Event # 1. Cuba Missile Crisis (Essay with 500 words for two Students) Student # 1: What caused it?  Student # 2: What was the result/effects?  Event # 2. Berlin Airlift (Essay with 500 words for two Students)  Student # 3: What caused it? Student # 2: What was the result/effects? </vt:lpstr>
      <vt:lpstr> What should you wear? The project will simulate as a real “news report.” The news reporters should dress-up to present the news for a good grade.  </vt:lpstr>
      <vt:lpstr>Newsroom Setting It should be done in a quiet place to simulate a news room.  Background  – White sheet Furniture  – Table and chairs </vt:lpstr>
      <vt:lpstr>Suggestion Watch various nightly news to get an idea of the format used in presenting the news. </vt:lpstr>
      <vt:lpstr>Essay (500 words per Topic) Each group will need two (2) separate essays since there are two topics. Each topic will require an essay (500 words). It should be a well written essay (introduction, body, conclusion). See the essay template on: dr.aarcega@weebly.com </vt:lpstr>
      <vt:lpstr>Introduction   The introductory paragraph is the thesis statement (the sentence that states the main idea). It tells the reader what the essay is about. The last sentence of this paragraph must also contain a transitional "hook" which moves the reader to the first paragraph of the body of the paper.  Body The supporting paragraphs to your introduction paragraph and to your thesis statement.  Conclusion  Restate the main idea of your essay, or your thesis statement. Summarize the three sub-points of your essay.</vt:lpstr>
      <vt:lpstr>Visual Aids Use pictures or other visual effect to enhance your news report. Use the following visuals:  -Charts, Graphs -Pictures -Graphic Organizers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News (Newscast) Video or Live  Live presentation in class or video recorded clip (USB, DVD, or other media devise) of approximately 5 to 10 minutes (that doesn’t include the previews  or the credits or commercials) that summarizes two to three news events during the time period given for the project (i.e., Imperialism, Industrial Revolution, W.W. II).</dc:title>
  <dc:creator>tech</dc:creator>
  <cp:lastModifiedBy>Alex Arcega</cp:lastModifiedBy>
  <cp:revision>73</cp:revision>
  <dcterms:created xsi:type="dcterms:W3CDTF">2013-10-17T17:02:06Z</dcterms:created>
  <dcterms:modified xsi:type="dcterms:W3CDTF">2017-03-16T18:30:34Z</dcterms:modified>
</cp:coreProperties>
</file>