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94" r:id="rId2"/>
    <p:sldId id="285" r:id="rId3"/>
    <p:sldId id="287" r:id="rId4"/>
    <p:sldId id="293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57356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HISTORICAL </a:t>
            </a:r>
            <a:r>
              <a:rPr lang="en-US" b="1" dirty="0" smtClean="0"/>
              <a:t>EVENTS </a:t>
            </a:r>
            <a:endParaRPr lang="en-US" b="1" dirty="0"/>
          </a:p>
        </p:txBody>
      </p:sp>
      <p:pic>
        <p:nvPicPr>
          <p:cNvPr id="1026" name="Picture 2" descr="Image result for civil rights m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828799"/>
            <a:ext cx="6004994" cy="336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vietnam w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157" y="1828800"/>
            <a:ext cx="4492625" cy="336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62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tabLst>
                <a:tab pos="6284913" algn="l"/>
              </a:tabLst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Project Requirements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1. Group work (3-4 students) </a:t>
            </a:r>
            <a:br>
              <a:rPr lang="en-US" dirty="0" smtClean="0"/>
            </a:br>
            <a:r>
              <a:rPr lang="en-US" dirty="0" smtClean="0"/>
              <a:t>2. Concept Web (1 per group)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Power Points (12-15 slides)</a:t>
            </a:r>
            <a:br>
              <a:rPr lang="en-US" dirty="0" smtClean="0"/>
            </a:br>
            <a:r>
              <a:rPr lang="en-US" dirty="0" smtClean="0"/>
              <a:t>with Data &amp; Visuals (pictures)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4. Essay (1000 words) See the template 5. Group Presentation (4-6 minutes) </a:t>
            </a:r>
            <a:br>
              <a:rPr lang="en-US" dirty="0" smtClean="0"/>
            </a:br>
            <a:r>
              <a:rPr lang="en-US" dirty="0" smtClean="0"/>
              <a:t>6. Index cards (must use the cards or no credit).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0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6858000"/>
          </a:xfrm>
        </p:spPr>
        <p:txBody>
          <a:bodyPr>
            <a:noAutofit/>
          </a:bodyPr>
          <a:lstStyle/>
          <a:p>
            <a:pPr>
              <a:tabLst>
                <a:tab pos="6284913" algn="l"/>
              </a:tabLst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>Group Presentation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- Each group must </a:t>
            </a:r>
            <a:r>
              <a:rPr lang="en-US" dirty="0" smtClean="0"/>
              <a:t>present their power point for 4-6 </a:t>
            </a:r>
            <a:r>
              <a:rPr lang="en-US" dirty="0"/>
              <a:t>minutes. Anything below </a:t>
            </a:r>
            <a:r>
              <a:rPr lang="en-US" dirty="0" smtClean="0"/>
              <a:t>4 </a:t>
            </a:r>
            <a:r>
              <a:rPr lang="en-US" dirty="0"/>
              <a:t>minutes or above </a:t>
            </a:r>
            <a:r>
              <a:rPr lang="en-US" dirty="0" smtClean="0"/>
              <a:t>6 </a:t>
            </a:r>
            <a:r>
              <a:rPr lang="en-US" dirty="0" smtClean="0"/>
              <a:t>minutes </a:t>
            </a:r>
            <a:r>
              <a:rPr lang="en-US" dirty="0"/>
              <a:t>will result in getting points subtracted.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*Make sure to use a timer to stay within the timeframe.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6014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6583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Groups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    1- Chapter </a:t>
            </a:r>
            <a:r>
              <a:rPr lang="en-US" b="1" dirty="0" smtClean="0"/>
              <a:t>14, </a:t>
            </a:r>
            <a:r>
              <a:rPr lang="en-US" b="1" dirty="0" smtClean="0"/>
              <a:t>Section 1</a:t>
            </a:r>
            <a:br>
              <a:rPr lang="en-US" b="1" dirty="0" smtClean="0"/>
            </a:br>
            <a:r>
              <a:rPr lang="en-US" b="1" dirty="0" smtClean="0"/>
              <a:t>     2 - Chapter </a:t>
            </a:r>
            <a:r>
              <a:rPr lang="en-US" b="1" dirty="0" smtClean="0"/>
              <a:t>14, </a:t>
            </a:r>
            <a:r>
              <a:rPr lang="en-US" b="1" dirty="0" smtClean="0"/>
              <a:t>Section 2</a:t>
            </a:r>
            <a:br>
              <a:rPr lang="en-US" b="1" dirty="0" smtClean="0"/>
            </a:br>
            <a:r>
              <a:rPr lang="en-US" b="1" dirty="0" smtClean="0"/>
              <a:t>     3 - Chapter </a:t>
            </a:r>
            <a:r>
              <a:rPr lang="en-US" b="1" dirty="0" smtClean="0"/>
              <a:t>14, </a:t>
            </a:r>
            <a:r>
              <a:rPr lang="en-US" b="1" dirty="0" smtClean="0"/>
              <a:t>Section 3</a:t>
            </a:r>
            <a:br>
              <a:rPr lang="en-US" b="1" dirty="0" smtClean="0"/>
            </a:br>
            <a:r>
              <a:rPr lang="en-US" b="1" dirty="0" smtClean="0"/>
              <a:t>     4 - Chapter </a:t>
            </a:r>
            <a:r>
              <a:rPr lang="en-US" b="1" dirty="0" smtClean="0"/>
              <a:t>15, </a:t>
            </a:r>
            <a:r>
              <a:rPr lang="en-US" b="1" dirty="0" smtClean="0"/>
              <a:t>Section </a:t>
            </a:r>
            <a:r>
              <a:rPr lang="en-US" b="1" dirty="0" smtClean="0"/>
              <a:t>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 5 - Chapter </a:t>
            </a:r>
            <a:r>
              <a:rPr lang="en-US" b="1" dirty="0" smtClean="0"/>
              <a:t>15, </a:t>
            </a:r>
            <a:r>
              <a:rPr lang="en-US" b="1" dirty="0" smtClean="0"/>
              <a:t>Section </a:t>
            </a:r>
            <a:r>
              <a:rPr lang="en-US" b="1" dirty="0" smtClean="0"/>
              <a:t>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 6 - Chapter </a:t>
            </a:r>
            <a:r>
              <a:rPr lang="en-US" b="1" dirty="0" smtClean="0"/>
              <a:t>15, </a:t>
            </a:r>
            <a:r>
              <a:rPr lang="en-US" b="1" dirty="0" smtClean="0"/>
              <a:t>Section </a:t>
            </a:r>
            <a:r>
              <a:rPr lang="en-US" b="1" dirty="0" smtClean="0"/>
              <a:t>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 7 - Chapter </a:t>
            </a:r>
            <a:r>
              <a:rPr lang="en-US" b="1" dirty="0" smtClean="0"/>
              <a:t>16, </a:t>
            </a:r>
            <a:r>
              <a:rPr lang="en-US" b="1" dirty="0" smtClean="0"/>
              <a:t>Section </a:t>
            </a:r>
            <a:r>
              <a:rPr lang="en-US" b="1" dirty="0" smtClean="0"/>
              <a:t>1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 8 - Chapter </a:t>
            </a:r>
            <a:r>
              <a:rPr lang="en-US" b="1" dirty="0" smtClean="0"/>
              <a:t>16, </a:t>
            </a:r>
            <a:r>
              <a:rPr lang="en-US" b="1" dirty="0" smtClean="0"/>
              <a:t>Section </a:t>
            </a:r>
            <a:r>
              <a:rPr lang="en-US" b="1" dirty="0" smtClean="0"/>
              <a:t>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  9 - Chapter </a:t>
            </a:r>
            <a:r>
              <a:rPr lang="en-US" b="1" dirty="0" smtClean="0"/>
              <a:t>16, </a:t>
            </a:r>
            <a:r>
              <a:rPr lang="en-US" b="1" dirty="0" smtClean="0"/>
              <a:t>Section </a:t>
            </a:r>
            <a:r>
              <a:rPr lang="en-US" b="1" dirty="0" smtClean="0"/>
              <a:t>3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    10 - </a:t>
            </a:r>
            <a:r>
              <a:rPr lang="en-US" b="1" smtClean="0"/>
              <a:t>Chapter </a:t>
            </a:r>
            <a:r>
              <a:rPr lang="en-US" b="1" smtClean="0"/>
              <a:t>16, </a:t>
            </a:r>
            <a:r>
              <a:rPr lang="en-US" b="1" dirty="0" smtClean="0"/>
              <a:t>Section </a:t>
            </a:r>
            <a:r>
              <a:rPr lang="en-US" b="1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HISTORICAL EVENTS </vt:lpstr>
      <vt:lpstr>  Project Requirements 1. Group work (3-4 students)  2. Concept Web (1 per group) 3. Power Points (12-15 slides) with Data &amp; Visuals (pictures) 4. Essay (1000 words) See the template 5. Group Presentation (4-6 minutes)  6. Index cards (must use the cards or no credit).   </vt:lpstr>
      <vt:lpstr>  Group Presentation  - Each group must present their power point for 4-6 minutes. Anything below 4 minutes or above 6 minutes will result in getting points subtracted.   *Make sure to use a timer to stay within the timeframe.     </vt:lpstr>
      <vt:lpstr>Groups      1- Chapter 14, Section 1      2 - Chapter 14, Section 2      3 - Chapter 14, Section 3      4 - Chapter 15, Section 1      5 - Chapter 15, Section 2      6 - Chapter 15, Section 3      7 - Chapter 16, Section 1      8 - Chapter 16, Section 2      9 - Chapter 16, Section 3      10 - Chapter 16, Section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Arcega</dc:creator>
  <cp:lastModifiedBy>Alex Arcega</cp:lastModifiedBy>
  <cp:revision>45</cp:revision>
  <dcterms:modified xsi:type="dcterms:W3CDTF">2017-04-27T17:46:23Z</dcterms:modified>
</cp:coreProperties>
</file>