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92" r:id="rId5"/>
    <p:sldId id="261" r:id="rId6"/>
    <p:sldId id="291" r:id="rId7"/>
    <p:sldId id="256"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sorterViewPr>
    <p:cViewPr>
      <p:scale>
        <a:sx n="55" d="100"/>
        <a:sy n="5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121C2F-D54D-4BF2-8DB5-1B92A2A78614}" type="datetimeFigureOut">
              <a:rPr lang="en-US" smtClean="0"/>
              <a:pPr/>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FB34C-E5D8-4280-9097-CC3D9DEFD8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21C2F-D54D-4BF2-8DB5-1B92A2A78614}" type="datetimeFigureOut">
              <a:rPr lang="en-US" smtClean="0"/>
              <a:pPr/>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FB34C-E5D8-4280-9097-CC3D9DEFD8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21C2F-D54D-4BF2-8DB5-1B92A2A78614}" type="datetimeFigureOut">
              <a:rPr lang="en-US" smtClean="0"/>
              <a:pPr/>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FB34C-E5D8-4280-9097-CC3D9DEFD8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121C2F-D54D-4BF2-8DB5-1B92A2A78614}" type="datetimeFigureOut">
              <a:rPr lang="en-US" smtClean="0"/>
              <a:pPr/>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FB34C-E5D8-4280-9097-CC3D9DEFD8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121C2F-D54D-4BF2-8DB5-1B92A2A78614}" type="datetimeFigureOut">
              <a:rPr lang="en-US" smtClean="0"/>
              <a:pPr/>
              <a:t>4/14/2016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FB34C-E5D8-4280-9097-CC3D9DEFD8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121C2F-D54D-4BF2-8DB5-1B92A2A78614}" type="datetimeFigureOut">
              <a:rPr lang="en-US" smtClean="0"/>
              <a:pPr/>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4FB34C-E5D8-4280-9097-CC3D9DEFD8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121C2F-D54D-4BF2-8DB5-1B92A2A78614}" type="datetimeFigureOut">
              <a:rPr lang="en-US" smtClean="0"/>
              <a:pPr/>
              <a:t>4/14/2016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4FB34C-E5D8-4280-9097-CC3D9DEFD8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121C2F-D54D-4BF2-8DB5-1B92A2A78614}" type="datetimeFigureOut">
              <a:rPr lang="en-US" smtClean="0"/>
              <a:pPr/>
              <a:t>4/14/2016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4FB34C-E5D8-4280-9097-CC3D9DEFD8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121C2F-D54D-4BF2-8DB5-1B92A2A78614}" type="datetimeFigureOut">
              <a:rPr lang="en-US" smtClean="0"/>
              <a:pPr/>
              <a:t>4/14/2016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4FB34C-E5D8-4280-9097-CC3D9DEFD8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21C2F-D54D-4BF2-8DB5-1B92A2A78614}" type="datetimeFigureOut">
              <a:rPr lang="en-US" smtClean="0"/>
              <a:pPr/>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4FB34C-E5D8-4280-9097-CC3D9DEFD8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121C2F-D54D-4BF2-8DB5-1B92A2A78614}" type="datetimeFigureOut">
              <a:rPr lang="en-US" smtClean="0"/>
              <a:pPr/>
              <a:t>4/14/2016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4FB34C-E5D8-4280-9097-CC3D9DEFD8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21C2F-D54D-4BF2-8DB5-1B92A2A78614}" type="datetimeFigureOut">
              <a:rPr lang="en-US" smtClean="0"/>
              <a:pPr/>
              <a:t>4/14/2016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4FB34C-E5D8-4280-9097-CC3D9DEFD8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wethinkllc.com/blog/images/thoughtproce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718782"/>
            <a:ext cx="5562600" cy="55626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manunicareersblog.files.wordpress.com/2013/07/hires-thought-proces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1252182"/>
            <a:ext cx="3886553" cy="50292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ctrTitle"/>
          </p:nvPr>
        </p:nvSpPr>
        <p:spPr/>
        <p:txBody>
          <a:bodyPr/>
          <a:lstStyle/>
          <a:p>
            <a:endParaRPr lang="en-US"/>
          </a:p>
        </p:txBody>
      </p:sp>
      <p:sp>
        <p:nvSpPr>
          <p:cNvPr id="7" name="Title 1"/>
          <p:cNvSpPr txBox="1">
            <a:spLocks/>
          </p:cNvSpPr>
          <p:nvPr/>
        </p:nvSpPr>
        <p:spPr>
          <a:xfrm>
            <a:off x="609600" y="381000"/>
            <a:ext cx="77724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t>The Thought Process</a:t>
            </a:r>
            <a:endParaRPr lang="en-US" dirty="0"/>
          </a:p>
        </p:txBody>
      </p:sp>
    </p:spTree>
    <p:extLst>
      <p:ext uri="{BB962C8B-B14F-4D97-AF65-F5344CB8AC3E}">
        <p14:creationId xmlns:p14="http://schemas.microsoft.com/office/powerpoint/2010/main" val="11905816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lideteam.net/media/catalog/product/cache/1/thumbnail/543x403/c68698d68bdc5cacf3dcc75ce675b615/p/r/project_management_illustration_of_thought_process_mind_mapping_powerpoint_slides_0527_Slide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04800"/>
            <a:ext cx="7539260" cy="5657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581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76200"/>
            <a:ext cx="7772400" cy="685800"/>
          </a:xfrm>
        </p:spPr>
        <p:txBody>
          <a:bodyPr>
            <a:normAutofit fontScale="90000"/>
          </a:bodyPr>
          <a:lstStyle/>
          <a:p>
            <a:r>
              <a:rPr lang="en-US" dirty="0" smtClean="0"/>
              <a:t>Designing Your Thoughts</a:t>
            </a:r>
            <a:endParaRPr lang="en-US" dirty="0"/>
          </a:p>
        </p:txBody>
      </p:sp>
      <p:pic>
        <p:nvPicPr>
          <p:cNvPr id="3074" name="Picture 2" descr="https://s-media-cache-ak0.pinimg.com/736x/c6/31/76/c6317695c37ad574ff03a7c4d781c0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720129"/>
            <a:ext cx="4724400" cy="6124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5816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Concept Map</a:t>
            </a:r>
            <a:endParaRPr lang="en-US" dirty="0"/>
          </a:p>
        </p:txBody>
      </p:sp>
      <p:pic>
        <p:nvPicPr>
          <p:cNvPr id="1026" name="Picture 2" descr="https://cdn-educators.brainpop.com/wp-content/uploads/2014/09/concept_map_screenshot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048603"/>
            <a:ext cx="7417728"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889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2590800"/>
          </a:xfrm>
        </p:spPr>
        <p:txBody>
          <a:bodyPr>
            <a:normAutofit fontScale="90000"/>
          </a:bodyPr>
          <a:lstStyle/>
          <a:p>
            <a:r>
              <a:rPr lang="en-US" sz="3600" dirty="0" smtClean="0"/>
              <a:t/>
            </a:r>
            <a:br>
              <a:rPr lang="en-US" sz="3600" dirty="0" smtClean="0"/>
            </a:br>
            <a:r>
              <a:rPr lang="en-US" sz="3600" dirty="0" smtClean="0"/>
              <a:t>Cause</a:t>
            </a:r>
            <a:br>
              <a:rPr lang="en-US" sz="3600" dirty="0" smtClean="0"/>
            </a:br>
            <a:r>
              <a:rPr lang="en-US" sz="3600" dirty="0" smtClean="0"/>
              <a:t>Good morning/afternoon,</a:t>
            </a:r>
            <a:br>
              <a:rPr lang="en-US" sz="3600" dirty="0" smtClean="0"/>
            </a:br>
            <a:r>
              <a:rPr lang="en-US" sz="3600" dirty="0" smtClean="0"/>
              <a:t>This is </a:t>
            </a:r>
            <a:r>
              <a:rPr lang="en-US" sz="3600" u="sng" dirty="0" smtClean="0"/>
              <a:t>Mr./Ms. Smith (student name) </a:t>
            </a:r>
            <a:r>
              <a:rPr lang="en-US" sz="3600" dirty="0" smtClean="0"/>
              <a:t>reporting from KNBC Channel 4 news on breaking news. There has been some recent event(s) in </a:t>
            </a:r>
            <a:r>
              <a:rPr lang="en-US" sz="3600" u="sng" dirty="0" smtClean="0"/>
              <a:t>_place</a:t>
            </a:r>
            <a:r>
              <a:rPr lang="en-US" sz="3600" dirty="0" smtClean="0"/>
              <a:t>_. The </a:t>
            </a:r>
            <a:r>
              <a:rPr lang="en-US" sz="3600" u="sng" dirty="0" smtClean="0"/>
              <a:t>event </a:t>
            </a:r>
            <a:r>
              <a:rPr lang="en-US" sz="3600" dirty="0" smtClean="0"/>
              <a:t>is taking place </a:t>
            </a:r>
            <a:r>
              <a:rPr lang="en-US" sz="3600" u="sng" dirty="0" smtClean="0"/>
              <a:t>today (date/time). </a:t>
            </a:r>
            <a:r>
              <a:rPr lang="en-US" sz="3600" dirty="0" smtClean="0"/>
              <a:t>The </a:t>
            </a:r>
            <a:r>
              <a:rPr lang="en-US" sz="3600" u="sng" dirty="0" smtClean="0"/>
              <a:t>people/person/event </a:t>
            </a:r>
            <a:r>
              <a:rPr lang="en-US" sz="3600" dirty="0" smtClean="0"/>
              <a:t> was </a:t>
            </a:r>
            <a:r>
              <a:rPr lang="en-US" sz="3600" u="sng" dirty="0"/>
              <a:t>describe the event. </a:t>
            </a:r>
            <a:r>
              <a:rPr lang="en-US" sz="3600" dirty="0" smtClean="0"/>
              <a:t>This event was caused by ________. It is important because it affects ________.</a:t>
            </a:r>
            <a:endParaRPr lang="en-US" sz="3600" dirty="0"/>
          </a:p>
        </p:txBody>
      </p:sp>
    </p:spTree>
    <p:extLst>
      <p:ext uri="{BB962C8B-B14F-4D97-AF65-F5344CB8AC3E}">
        <p14:creationId xmlns:p14="http://schemas.microsoft.com/office/powerpoint/2010/main" val="1190581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90600"/>
            <a:ext cx="7772400" cy="2590800"/>
          </a:xfrm>
        </p:spPr>
        <p:txBody>
          <a:bodyPr>
            <a:normAutofit fontScale="90000"/>
          </a:bodyPr>
          <a:lstStyle/>
          <a:p>
            <a:r>
              <a:rPr lang="en-US" sz="3600" dirty="0" smtClean="0"/>
              <a:t/>
            </a:r>
            <a:br>
              <a:rPr lang="en-US" sz="3600" dirty="0" smtClean="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Effects</a:t>
            </a:r>
            <a:br>
              <a:rPr lang="en-US" sz="3600" dirty="0" smtClean="0"/>
            </a:br>
            <a:r>
              <a:rPr lang="en-US" sz="3600" dirty="0" smtClean="0"/>
              <a:t>Good morning/afternoon,</a:t>
            </a:r>
            <a:r>
              <a:rPr lang="en-US" sz="3600" dirty="0"/>
              <a:t/>
            </a:r>
            <a:br>
              <a:rPr lang="en-US" sz="3600" dirty="0"/>
            </a:br>
            <a:r>
              <a:rPr lang="en-US" sz="3600" dirty="0"/>
              <a:t>This is </a:t>
            </a:r>
            <a:r>
              <a:rPr lang="en-US" sz="3600" u="sng" dirty="0"/>
              <a:t>Mr./Ms. Smith (student name)</a:t>
            </a:r>
            <a:r>
              <a:rPr lang="en-US" sz="3600" dirty="0" smtClean="0"/>
              <a:t> reporting from KNBC Channel 4 news on a follow-up on the news that was reported on </a:t>
            </a:r>
            <a:r>
              <a:rPr lang="en-US" sz="3600" u="sng" dirty="0" smtClean="0"/>
              <a:t>(date) </a:t>
            </a:r>
            <a:r>
              <a:rPr lang="en-US" sz="3600" dirty="0" smtClean="0"/>
              <a:t>. There has been some recent developments to the event(s) that took place in </a:t>
            </a:r>
            <a:r>
              <a:rPr lang="en-US" sz="3600" u="sng" dirty="0" smtClean="0"/>
              <a:t>_place</a:t>
            </a:r>
            <a:r>
              <a:rPr lang="en-US" sz="3600" dirty="0" smtClean="0"/>
              <a:t>_. The </a:t>
            </a:r>
            <a:r>
              <a:rPr lang="en-US" sz="3600" u="sng" dirty="0" smtClean="0"/>
              <a:t>event </a:t>
            </a:r>
            <a:r>
              <a:rPr lang="en-US" sz="3600" dirty="0" smtClean="0"/>
              <a:t>has changed taking </a:t>
            </a:r>
            <a:r>
              <a:rPr lang="en-US" sz="3600" u="sng" dirty="0" smtClean="0"/>
              <a:t>today (date/time). </a:t>
            </a:r>
            <a:r>
              <a:rPr lang="en-US" sz="3600" dirty="0" smtClean="0"/>
              <a:t>The </a:t>
            </a:r>
            <a:r>
              <a:rPr lang="en-US" sz="3600" u="sng" dirty="0" smtClean="0"/>
              <a:t>people/person/event describe the event. </a:t>
            </a:r>
            <a:r>
              <a:rPr lang="en-US" sz="3600" dirty="0" smtClean="0"/>
              <a:t>The new development is important because it affects ________.</a:t>
            </a:r>
            <a:endParaRPr lang="en-US" sz="3600" dirty="0"/>
          </a:p>
        </p:txBody>
      </p:sp>
    </p:spTree>
    <p:extLst>
      <p:ext uri="{BB962C8B-B14F-4D97-AF65-F5344CB8AC3E}">
        <p14:creationId xmlns:p14="http://schemas.microsoft.com/office/powerpoint/2010/main" val="43255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096000" cy="6858000"/>
          </a:xfrm>
        </p:spPr>
        <p:txBody>
          <a:bodyPr>
            <a:normAutofit fontScale="90000"/>
          </a:bodyPr>
          <a:lstStyle/>
          <a:p>
            <a:r>
              <a:rPr lang="en-US" b="1" dirty="0" smtClean="0"/>
              <a:t>Thought</a:t>
            </a:r>
            <a:r>
              <a:rPr lang="en-US" dirty="0" smtClean="0"/>
              <a:t> (also called thinking) – the </a:t>
            </a:r>
            <a:r>
              <a:rPr lang="en-US" dirty="0"/>
              <a:t>mental </a:t>
            </a:r>
            <a:r>
              <a:rPr lang="en-US" b="1" dirty="0" smtClean="0"/>
              <a:t>process </a:t>
            </a:r>
            <a:r>
              <a:rPr lang="en-US" dirty="0" smtClean="0"/>
              <a:t>in </a:t>
            </a:r>
            <a:r>
              <a:rPr lang="en-US" dirty="0"/>
              <a:t>which beings form psychological associations and models of the world. Thinking is manipulating information, as when we form concepts, engage in problem solving, reason and make decisions.</a:t>
            </a:r>
          </a:p>
        </p:txBody>
      </p:sp>
      <p:pic>
        <p:nvPicPr>
          <p:cNvPr id="4098" name="Picture 2" descr="http://www.codeproject.com/KB/WPF/TheWpfThoughtProcess/thinking_cap.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4095" y="0"/>
            <a:ext cx="2899434" cy="3352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cdn.quotationof.com/images/thought-process-quote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437" y="1371600"/>
            <a:ext cx="8905875" cy="4191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05816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9</Words>
  <Application>Microsoft Office PowerPoint</Application>
  <PresentationFormat>On-screen Show (4:3)</PresentationFormat>
  <Paragraphs>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Designing Your Thoughts</vt:lpstr>
      <vt:lpstr>Concept Map</vt:lpstr>
      <vt:lpstr> Cause Good morning/afternoon, This is Mr./Ms. Smith (student name) reporting from KNBC Channel 4 news on breaking news. There has been some recent event(s) in _place_. The event is taking place today (date/time). The people/person/event  was describe the event. This event was caused by ________. It is important because it affects ________.</vt:lpstr>
      <vt:lpstr>    Effects Good morning/afternoon, This is Mr./Ms. Smith (student name) reporting from KNBC Channel 4 news on a follow-up on the news that was reported on (date) . There has been some recent developments to the event(s) that took place in _place_. The event has changed taking today (date/time). The people/person/event describe the event. The new development is important because it affects ________.</vt:lpstr>
      <vt:lpstr>Thought (also called thinking) – the mental process in which beings form psychological associations and models of the world. Thinking is manipulating information, as when we form concepts, engage in problem solving, reason and make decisions.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 Arcega</dc:creator>
  <cp:lastModifiedBy>tech</cp:lastModifiedBy>
  <cp:revision>25</cp:revision>
  <dcterms:created xsi:type="dcterms:W3CDTF">2013-11-02T04:44:29Z</dcterms:created>
  <dcterms:modified xsi:type="dcterms:W3CDTF">2016-04-14T15:51:36Z</dcterms:modified>
</cp:coreProperties>
</file>